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1"/>
  </p:notesMasterIdLst>
  <p:sldIdLst>
    <p:sldId id="256" r:id="rId5"/>
    <p:sldId id="260" r:id="rId6"/>
    <p:sldId id="268" r:id="rId7"/>
    <p:sldId id="262" r:id="rId8"/>
    <p:sldId id="264" r:id="rId9"/>
    <p:sldId id="265" r:id="rId10"/>
    <p:sldId id="261" r:id="rId11"/>
    <p:sldId id="263" r:id="rId12"/>
    <p:sldId id="291" r:id="rId13"/>
    <p:sldId id="269" r:id="rId14"/>
    <p:sldId id="294" r:id="rId15"/>
    <p:sldId id="270" r:id="rId16"/>
    <p:sldId id="297" r:id="rId17"/>
    <p:sldId id="296" r:id="rId18"/>
    <p:sldId id="295" r:id="rId19"/>
    <p:sldId id="298" r:id="rId20"/>
  </p:sldIdLst>
  <p:sldSz cx="12207875" cy="6858000"/>
  <p:notesSz cx="6858000" cy="120015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37263-8760-AFC8-9BF9-4053547D8037}" v="11" dt="2019-10-29T15:39:08.220"/>
    <p1510:client id="{2233BC05-CA59-3B9A-DDFB-B90D295FCCE4}" v="458" dt="2019-10-29T16:21:22.025"/>
    <p1510:client id="{2D178A09-33C7-2709-6B30-9D19D390ACFF}" v="31" dt="2019-10-30T10:26:18.444"/>
    <p1510:client id="{3435A397-74B7-1749-9416-CFA2D296E0B0}" v="15" dt="2019-10-30T00:19:35.690"/>
    <p1510:client id="{3ABFB0CF-D4A9-0879-D914-28799DF62537}" v="66" dt="2019-10-30T12:17:20.230"/>
    <p1510:client id="{3BEDF170-DA28-27DD-5009-5216CCF33BF5}" v="161" dt="2019-10-29T15:12:00.751"/>
    <p1510:client id="{3E01EF07-2B11-448A-8B37-3E1D11CDFB76}" v="21" dt="2019-10-29T16:15:01.558"/>
    <p1510:client id="{458D8FCC-EFC1-4742-9561-8F60ACEFB204}" v="34" dt="2019-10-30T12:55:56.765"/>
    <p1510:client id="{5E04712D-8016-4E72-A2AF-A1A64F91F708}" v="5" dt="2019-10-30T13:30:57.678"/>
    <p1510:client id="{676890B9-EE1A-6198-8217-8AACBD2C4A55}" v="3" dt="2019-10-30T12:23:27.889"/>
    <p1510:client id="{7182C94D-3814-164B-F889-A185C529572A}" v="47" dt="2019-10-29T16:27:36.843"/>
    <p1510:client id="{737621B8-D02D-4D98-AA5D-E27D8B083844}" v="3" dt="2019-10-30T12:20:18.935"/>
    <p1510:client id="{7F76A9CC-933C-7449-D212-1C2F1387A5C3}" v="232" dt="2019-10-30T12:16:45.596"/>
    <p1510:client id="{915F49C0-2319-521E-C7EF-C4B3E3CE58E7}" v="164" dt="2019-10-29T16:38:10.799"/>
    <p1510:client id="{A2E5CBFF-CBE5-F6C4-10F0-1376D72A7F0A}" v="8" dt="2019-10-30T12:29:11.624"/>
    <p1510:client id="{BCCD28A4-A25D-3B69-2CFE-A1C7592CAB46}" v="41" dt="2019-10-30T00:09:37.440"/>
    <p1510:client id="{D2559E57-51AA-4455-B2E6-3BAA8074712A}" v="140" dt="2019-10-29T16:09:55.647"/>
    <p1510:client id="{DAA32541-E5DA-40D2-AE77-1026C531F48A}" v="38" dt="2019-10-29T16:04:11.858"/>
    <p1510:client id="{F18423FB-7FB9-C0A2-9276-C836375E7F8A}" v="8" dt="2019-10-29T15:40:08.321"/>
    <p1510:client id="{FA81100D-7093-4BA6-8212-E9D38179DFF2}" v="13" dt="2019-10-30T11:57:24.746"/>
    <p1510:client id="{FE758071-0A9D-93FE-BC60-2C68E501270C}" v="102" dt="2019-10-30T12:08:22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52" y="48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na Regli" userId="ad80b4c4f31df183" providerId="LiveId" clId="{737621B8-D02D-4D98-AA5D-E27D8B083844}"/>
    <pc:docChg chg="custSel modSld">
      <pc:chgData name="Selina Regli" userId="ad80b4c4f31df183" providerId="LiveId" clId="{737621B8-D02D-4D98-AA5D-E27D8B083844}" dt="2019-10-30T12:20:48.025" v="24" actId="14100"/>
      <pc:docMkLst>
        <pc:docMk/>
      </pc:docMkLst>
      <pc:sldChg chg="modSp modAnim">
        <pc:chgData name="Selina Regli" userId="ad80b4c4f31df183" providerId="LiveId" clId="{737621B8-D02D-4D98-AA5D-E27D8B083844}" dt="2019-10-30T12:20:48.025" v="24" actId="14100"/>
        <pc:sldMkLst>
          <pc:docMk/>
          <pc:sldMk cId="151896282" sldId="263"/>
        </pc:sldMkLst>
        <pc:spChg chg="mod">
          <ac:chgData name="Selina Regli" userId="ad80b4c4f31df183" providerId="LiveId" clId="{737621B8-D02D-4D98-AA5D-E27D8B083844}" dt="2019-10-30T12:20:48.025" v="24" actId="14100"/>
          <ac:spMkLst>
            <pc:docMk/>
            <pc:sldMk cId="151896282" sldId="263"/>
            <ac:spMk id="4" creationId="{DF6FFCF5-9A71-4501-936C-A98514CD5D9A}"/>
          </ac:spMkLst>
        </pc:spChg>
        <pc:picChg chg="mod modCrop">
          <ac:chgData name="Selina Regli" userId="ad80b4c4f31df183" providerId="LiveId" clId="{737621B8-D02D-4D98-AA5D-E27D8B083844}" dt="2019-10-30T12:20:36.290" v="20" actId="1076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Selina Regli" userId="ad80b4c4f31df183" providerId="LiveId" clId="{458D8FCC-EFC1-4742-9561-8F60ACEFB204}"/>
    <pc:docChg chg="custSel addSld modSld sldOrd">
      <pc:chgData name="Selina Regli" userId="ad80b4c4f31df183" providerId="LiveId" clId="{458D8FCC-EFC1-4742-9561-8F60ACEFB204}" dt="2019-10-30T12:55:56.765" v="176"/>
      <pc:docMkLst>
        <pc:docMk/>
      </pc:docMkLst>
      <pc:sldChg chg="modTransition">
        <pc:chgData name="Selina Regli" userId="ad80b4c4f31df183" providerId="LiveId" clId="{458D8FCC-EFC1-4742-9561-8F60ACEFB204}" dt="2019-10-30T12:55:20.685" v="162"/>
        <pc:sldMkLst>
          <pc:docMk/>
          <pc:sldMk cId="0" sldId="260"/>
        </pc:sldMkLst>
      </pc:sldChg>
      <pc:sldChg chg="modTransition">
        <pc:chgData name="Selina Regli" userId="ad80b4c4f31df183" providerId="LiveId" clId="{458D8FCC-EFC1-4742-9561-8F60ACEFB204}" dt="2019-10-30T12:55:39.496" v="167"/>
        <pc:sldMkLst>
          <pc:docMk/>
          <pc:sldMk cId="3543466871" sldId="261"/>
        </pc:sldMkLst>
      </pc:sldChg>
      <pc:sldChg chg="modTransition">
        <pc:chgData name="Selina Regli" userId="ad80b4c4f31df183" providerId="LiveId" clId="{458D8FCC-EFC1-4742-9561-8F60ACEFB204}" dt="2019-10-30T12:55:34.492" v="164"/>
        <pc:sldMkLst>
          <pc:docMk/>
          <pc:sldMk cId="638935315" sldId="262"/>
        </pc:sldMkLst>
      </pc:sldChg>
      <pc:sldChg chg="modSp modTransition">
        <pc:chgData name="Selina Regli" userId="ad80b4c4f31df183" providerId="LiveId" clId="{458D8FCC-EFC1-4742-9561-8F60ACEFB204}" dt="2019-10-30T12:55:40.933" v="168"/>
        <pc:sldMkLst>
          <pc:docMk/>
          <pc:sldMk cId="151896282" sldId="263"/>
        </pc:sldMkLst>
        <pc:spChg chg="mod">
          <ac:chgData name="Selina Regli" userId="ad80b4c4f31df183" providerId="LiveId" clId="{458D8FCC-EFC1-4742-9561-8F60ACEFB204}" dt="2019-10-30T12:42:17.942" v="10" actId="20577"/>
          <ac:spMkLst>
            <pc:docMk/>
            <pc:sldMk cId="151896282" sldId="263"/>
            <ac:spMk id="5" creationId="{20E759AF-6248-4A4C-8833-BA6E462038D3}"/>
          </ac:spMkLst>
        </pc:spChg>
      </pc:sldChg>
      <pc:sldChg chg="modTransition modAnim">
        <pc:chgData name="Selina Regli" userId="ad80b4c4f31df183" providerId="LiveId" clId="{458D8FCC-EFC1-4742-9561-8F60ACEFB204}" dt="2019-10-30T12:55:37.001" v="165"/>
        <pc:sldMkLst>
          <pc:docMk/>
          <pc:sldMk cId="1272493380" sldId="264"/>
        </pc:sldMkLst>
      </pc:sldChg>
      <pc:sldChg chg="modTransition">
        <pc:chgData name="Selina Regli" userId="ad80b4c4f31df183" providerId="LiveId" clId="{458D8FCC-EFC1-4742-9561-8F60ACEFB204}" dt="2019-10-30T12:55:38.261" v="166"/>
        <pc:sldMkLst>
          <pc:docMk/>
          <pc:sldMk cId="726678840" sldId="265"/>
        </pc:sldMkLst>
      </pc:sldChg>
      <pc:sldChg chg="modTransition">
        <pc:chgData name="Selina Regli" userId="ad80b4c4f31df183" providerId="LiveId" clId="{458D8FCC-EFC1-4742-9561-8F60ACEFB204}" dt="2019-10-30T12:55:23.961" v="163"/>
        <pc:sldMkLst>
          <pc:docMk/>
          <pc:sldMk cId="3038249221" sldId="268"/>
        </pc:sldMkLst>
      </pc:sldChg>
      <pc:sldChg chg="modSp modTransition">
        <pc:chgData name="Selina Regli" userId="ad80b4c4f31df183" providerId="LiveId" clId="{458D8FCC-EFC1-4742-9561-8F60ACEFB204}" dt="2019-10-30T12:55:45.043" v="170"/>
        <pc:sldMkLst>
          <pc:docMk/>
          <pc:sldMk cId="2111441047" sldId="269"/>
        </pc:sldMkLst>
        <pc:picChg chg="mod">
          <ac:chgData name="Selina Regli" userId="ad80b4c4f31df183" providerId="LiveId" clId="{458D8FCC-EFC1-4742-9561-8F60ACEFB204}" dt="2019-10-30T12:42:55.773" v="11" actId="14100"/>
          <ac:picMkLst>
            <pc:docMk/>
            <pc:sldMk cId="2111441047" sldId="269"/>
            <ac:picMk id="4" creationId="{26A313C6-AFA3-486A-AFE9-5643BC8AED3B}"/>
          </ac:picMkLst>
        </pc:picChg>
        <pc:picChg chg="mod">
          <ac:chgData name="Selina Regli" userId="ad80b4c4f31df183" providerId="LiveId" clId="{458D8FCC-EFC1-4742-9561-8F60ACEFB204}" dt="2019-10-30T12:43:34.392" v="13" actId="14100"/>
          <ac:picMkLst>
            <pc:docMk/>
            <pc:sldMk cId="2111441047" sldId="269"/>
            <ac:picMk id="6" creationId="{3FF60CE8-28CF-40AC-8B45-4B8C644194AE}"/>
          </ac:picMkLst>
        </pc:picChg>
        <pc:picChg chg="mod">
          <ac:chgData name="Selina Regli" userId="ad80b4c4f31df183" providerId="LiveId" clId="{458D8FCC-EFC1-4742-9561-8F60ACEFB204}" dt="2019-10-30T12:43:37.381" v="14" actId="14100"/>
          <ac:picMkLst>
            <pc:docMk/>
            <pc:sldMk cId="2111441047" sldId="269"/>
            <ac:picMk id="8" creationId="{D02E1C29-479C-4BE1-A0AB-3AF0A4D4DFC5}"/>
          </ac:picMkLst>
        </pc:picChg>
      </pc:sldChg>
      <pc:sldChg chg="modSp modTransition">
        <pc:chgData name="Selina Regli" userId="ad80b4c4f31df183" providerId="LiveId" clId="{458D8FCC-EFC1-4742-9561-8F60ACEFB204}" dt="2019-10-30T12:55:47.933" v="172"/>
        <pc:sldMkLst>
          <pc:docMk/>
          <pc:sldMk cId="2638081380" sldId="270"/>
        </pc:sldMkLst>
        <pc:picChg chg="mod modCrop">
          <ac:chgData name="Selina Regli" userId="ad80b4c4f31df183" providerId="LiveId" clId="{458D8FCC-EFC1-4742-9561-8F60ACEFB204}" dt="2019-10-30T12:44:55.914" v="18" actId="1076"/>
          <ac:picMkLst>
            <pc:docMk/>
            <pc:sldMk cId="2638081380" sldId="270"/>
            <ac:picMk id="4" creationId="{DAA9D78F-89EF-4F6D-8ECE-AC4C8011AE3F}"/>
          </ac:picMkLst>
        </pc:picChg>
        <pc:picChg chg="mod modCrop">
          <ac:chgData name="Selina Regli" userId="ad80b4c4f31df183" providerId="LiveId" clId="{458D8FCC-EFC1-4742-9561-8F60ACEFB204}" dt="2019-10-30T12:45:17.404" v="22" actId="1076"/>
          <ac:picMkLst>
            <pc:docMk/>
            <pc:sldMk cId="2638081380" sldId="270"/>
            <ac:picMk id="6" creationId="{A3AE8060-60E9-4A1D-AD53-0D8C89F84489}"/>
          </ac:picMkLst>
        </pc:picChg>
        <pc:picChg chg="mod modCrop">
          <ac:chgData name="Selina Regli" userId="ad80b4c4f31df183" providerId="LiveId" clId="{458D8FCC-EFC1-4742-9561-8F60ACEFB204}" dt="2019-10-30T12:45:06.280" v="21" actId="1076"/>
          <ac:picMkLst>
            <pc:docMk/>
            <pc:sldMk cId="2638081380" sldId="270"/>
            <ac:picMk id="8" creationId="{19DC587E-1226-410F-B33A-C0A0DF2A6192}"/>
          </ac:picMkLst>
        </pc:picChg>
      </pc:sldChg>
      <pc:sldChg chg="modTransition">
        <pc:chgData name="Selina Regli" userId="ad80b4c4f31df183" providerId="LiveId" clId="{458D8FCC-EFC1-4742-9561-8F60ACEFB204}" dt="2019-10-30T12:55:43.681" v="169"/>
        <pc:sldMkLst>
          <pc:docMk/>
          <pc:sldMk cId="1971690183" sldId="291"/>
        </pc:sldMkLst>
      </pc:sldChg>
      <pc:sldChg chg="modTransition">
        <pc:chgData name="Selina Regli" userId="ad80b4c4f31df183" providerId="LiveId" clId="{458D8FCC-EFC1-4742-9561-8F60ACEFB204}" dt="2019-10-30T12:55:46.503" v="171"/>
        <pc:sldMkLst>
          <pc:docMk/>
          <pc:sldMk cId="4153657278" sldId="294"/>
        </pc:sldMkLst>
      </pc:sldChg>
      <pc:sldChg chg="ord modTransition">
        <pc:chgData name="Selina Regli" userId="ad80b4c4f31df183" providerId="LiveId" clId="{458D8FCC-EFC1-4742-9561-8F60ACEFB204}" dt="2019-10-30T12:55:55.097" v="175"/>
        <pc:sldMkLst>
          <pc:docMk/>
          <pc:sldMk cId="2512520075" sldId="295"/>
        </pc:sldMkLst>
      </pc:sldChg>
      <pc:sldChg chg="addSp delSp modSp modTransition">
        <pc:chgData name="Selina Regli" userId="ad80b4c4f31df183" providerId="LiveId" clId="{458D8FCC-EFC1-4742-9561-8F60ACEFB204}" dt="2019-10-30T12:55:52.565" v="174"/>
        <pc:sldMkLst>
          <pc:docMk/>
          <pc:sldMk cId="1859168486" sldId="296"/>
        </pc:sldMkLst>
        <pc:spChg chg="del">
          <ac:chgData name="Selina Regli" userId="ad80b4c4f31df183" providerId="LiveId" clId="{458D8FCC-EFC1-4742-9561-8F60ACEFB204}" dt="2019-10-30T12:50:00.030" v="32"/>
          <ac:spMkLst>
            <pc:docMk/>
            <pc:sldMk cId="1859168486" sldId="296"/>
            <ac:spMk id="2" creationId="{ABB65AA2-A1FC-41A8-B65E-DD9A25BB084C}"/>
          </ac:spMkLst>
        </pc:spChg>
        <pc:picChg chg="add mod">
          <ac:chgData name="Selina Regli" userId="ad80b4c4f31df183" providerId="LiveId" clId="{458D8FCC-EFC1-4742-9561-8F60ACEFB204}" dt="2019-10-30T12:50:41.351" v="34" actId="1076"/>
          <ac:picMkLst>
            <pc:docMk/>
            <pc:sldMk cId="1859168486" sldId="296"/>
            <ac:picMk id="1026" creationId="{F95FC03B-835A-405C-A844-24678BEB5326}"/>
          </ac:picMkLst>
        </pc:picChg>
      </pc:sldChg>
      <pc:sldChg chg="modSp modTransition">
        <pc:chgData name="Selina Regli" userId="ad80b4c4f31df183" providerId="LiveId" clId="{458D8FCC-EFC1-4742-9561-8F60ACEFB204}" dt="2019-10-30T12:55:50.189" v="173"/>
        <pc:sldMkLst>
          <pc:docMk/>
          <pc:sldMk cId="3810222268" sldId="297"/>
        </pc:sldMkLst>
        <pc:picChg chg="mod">
          <ac:chgData name="Selina Regli" userId="ad80b4c4f31df183" providerId="LiveId" clId="{458D8FCC-EFC1-4742-9561-8F60ACEFB204}" dt="2019-10-30T12:45:27.143" v="23" actId="1076"/>
          <ac:picMkLst>
            <pc:docMk/>
            <pc:sldMk cId="3810222268" sldId="297"/>
            <ac:picMk id="7" creationId="{7FAE4B03-DD8B-4693-BD22-975CCB5B9CD9}"/>
          </ac:picMkLst>
        </pc:picChg>
        <pc:picChg chg="mod modCrop">
          <ac:chgData name="Selina Regli" userId="ad80b4c4f31df183" providerId="LiveId" clId="{458D8FCC-EFC1-4742-9561-8F60ACEFB204}" dt="2019-10-30T12:46:24.339" v="30" actId="14100"/>
          <ac:picMkLst>
            <pc:docMk/>
            <pc:sldMk cId="3810222268" sldId="297"/>
            <ac:picMk id="10" creationId="{D6429A39-E0D5-4804-81EA-2D17B4875865}"/>
          </ac:picMkLst>
        </pc:picChg>
        <pc:picChg chg="mod modCrop">
          <ac:chgData name="Selina Regli" userId="ad80b4c4f31df183" providerId="LiveId" clId="{458D8FCC-EFC1-4742-9561-8F60ACEFB204}" dt="2019-10-30T12:46:26.460" v="31" actId="14100"/>
          <ac:picMkLst>
            <pc:docMk/>
            <pc:sldMk cId="3810222268" sldId="297"/>
            <ac:picMk id="12" creationId="{98C995D6-37D8-4DD5-B111-E734C1F7546F}"/>
          </ac:picMkLst>
        </pc:picChg>
      </pc:sldChg>
      <pc:sldChg chg="modSp add modTransition">
        <pc:chgData name="Selina Regli" userId="ad80b4c4f31df183" providerId="LiveId" clId="{458D8FCC-EFC1-4742-9561-8F60ACEFB204}" dt="2019-10-30T12:55:56.765" v="176"/>
        <pc:sldMkLst>
          <pc:docMk/>
          <pc:sldMk cId="350022620" sldId="298"/>
        </pc:sldMkLst>
        <pc:spChg chg="mod">
          <ac:chgData name="Selina Regli" userId="ad80b4c4f31df183" providerId="LiveId" clId="{458D8FCC-EFC1-4742-9561-8F60ACEFB204}" dt="2019-10-30T12:54:33.179" v="161" actId="2710"/>
          <ac:spMkLst>
            <pc:docMk/>
            <pc:sldMk cId="350022620" sldId="298"/>
            <ac:spMk id="2" creationId="{27F37C2B-5BF7-405B-9F9E-249EB8EB22C6}"/>
          </ac:spMkLst>
        </pc:spChg>
        <pc:spChg chg="mod">
          <ac:chgData name="Selina Regli" userId="ad80b4c4f31df183" providerId="LiveId" clId="{458D8FCC-EFC1-4742-9561-8F60ACEFB204}" dt="2019-10-30T12:51:24.092" v="53" actId="20577"/>
          <ac:spMkLst>
            <pc:docMk/>
            <pc:sldMk cId="350022620" sldId="298"/>
            <ac:spMk id="3" creationId="{12E8851A-5DAF-44B2-8EBF-736384642445}"/>
          </ac:spMkLst>
        </pc:spChg>
      </pc:sldChg>
    </pc:docChg>
  </pc:docChgLst>
  <pc:docChgLst>
    <pc:chgData name="Neuenschwander Stefanie" userId="S::neues4@bfh.ch::0271ea5f-7bf0-4f58-89a6-23921d3a80ad" providerId="AD" clId="Web-{2D178A09-33C7-2709-6B30-9D19D390ACFF}"/>
    <pc:docChg chg="addSld modSld">
      <pc:chgData name="Neuenschwander Stefanie" userId="S::neues4@bfh.ch::0271ea5f-7bf0-4f58-89a6-23921d3a80ad" providerId="AD" clId="Web-{2D178A09-33C7-2709-6B30-9D19D390ACFF}" dt="2019-10-30T10:26:18.444" v="29" actId="20577"/>
      <pc:docMkLst>
        <pc:docMk/>
      </pc:docMkLst>
      <pc:sldChg chg="modSp new">
        <pc:chgData name="Neuenschwander Stefanie" userId="S::neues4@bfh.ch::0271ea5f-7bf0-4f58-89a6-23921d3a80ad" providerId="AD" clId="Web-{2D178A09-33C7-2709-6B30-9D19D390ACFF}" dt="2019-10-30T10:26:06.210" v="19" actId="20577"/>
        <pc:sldMkLst>
          <pc:docMk/>
          <pc:sldMk cId="2111441047" sldId="269"/>
        </pc:sldMkLst>
        <pc:spChg chg="mod">
          <ac:chgData name="Neuenschwander Stefanie" userId="S::neues4@bfh.ch::0271ea5f-7bf0-4f58-89a6-23921d3a80ad" providerId="AD" clId="Web-{2D178A09-33C7-2709-6B30-9D19D390ACFF}" dt="2019-10-30T10:26:06.210" v="19" actId="20577"/>
          <ac:spMkLst>
            <pc:docMk/>
            <pc:sldMk cId="2111441047" sldId="269"/>
            <ac:spMk id="3" creationId="{0B896B82-9CE5-42D3-B596-1DA4C120CF71}"/>
          </ac:spMkLst>
        </pc:spChg>
      </pc:sldChg>
      <pc:sldChg chg="modSp add replId">
        <pc:chgData name="Neuenschwander Stefanie" userId="S::neues4@bfh.ch::0271ea5f-7bf0-4f58-89a6-23921d3a80ad" providerId="AD" clId="Web-{2D178A09-33C7-2709-6B30-9D19D390ACFF}" dt="2019-10-30T10:26:18.444" v="29" actId="20577"/>
        <pc:sldMkLst>
          <pc:docMk/>
          <pc:sldMk cId="2638081380" sldId="270"/>
        </pc:sldMkLst>
        <pc:spChg chg="mod">
          <ac:chgData name="Neuenschwander Stefanie" userId="S::neues4@bfh.ch::0271ea5f-7bf0-4f58-89a6-23921d3a80ad" providerId="AD" clId="Web-{2D178A09-33C7-2709-6B30-9D19D390ACFF}" dt="2019-10-30T10:26:18.444" v="29" actId="20577"/>
          <ac:spMkLst>
            <pc:docMk/>
            <pc:sldMk cId="2638081380" sldId="270"/>
            <ac:spMk id="3" creationId="{0B896B82-9CE5-42D3-B596-1DA4C120CF71}"/>
          </ac:spMkLst>
        </pc:spChg>
      </pc:sldChg>
    </pc:docChg>
  </pc:docChgLst>
  <pc:docChgLst>
    <pc:chgData name="Selina Regli" userId="ad80b4c4f31df183" providerId="LiveId" clId="{FA81100D-7093-4BA6-8212-E9D38179DFF2}"/>
    <pc:docChg chg="addSld delSld modSld sldOrd">
      <pc:chgData name="Selina Regli" userId="ad80b4c4f31df183" providerId="LiveId" clId="{FA81100D-7093-4BA6-8212-E9D38179DFF2}" dt="2019-10-30T11:57:27.801" v="64" actId="20577"/>
      <pc:docMkLst>
        <pc:docMk/>
      </pc:docMkLst>
      <pc:sldChg chg="del">
        <pc:chgData name="Selina Regli" userId="ad80b4c4f31df183" providerId="LiveId" clId="{FA81100D-7093-4BA6-8212-E9D38179DFF2}" dt="2019-10-30T11:54:37.642" v="0" actId="2696"/>
        <pc:sldMkLst>
          <pc:docMk/>
          <pc:sldMk cId="1843716628" sldId="266"/>
        </pc:sldMkLst>
      </pc:sldChg>
      <pc:sldChg chg="del">
        <pc:chgData name="Selina Regli" userId="ad80b4c4f31df183" providerId="LiveId" clId="{FA81100D-7093-4BA6-8212-E9D38179DFF2}" dt="2019-10-30T11:54:38.617" v="1" actId="2696"/>
        <pc:sldMkLst>
          <pc:docMk/>
          <pc:sldMk cId="621430204" sldId="267"/>
        </pc:sldMkLst>
      </pc:sldChg>
      <pc:sldChg chg="ord">
        <pc:chgData name="Selina Regli" userId="ad80b4c4f31df183" providerId="LiveId" clId="{FA81100D-7093-4BA6-8212-E9D38179DFF2}" dt="2019-10-30T11:56:26.703" v="12"/>
        <pc:sldMkLst>
          <pc:docMk/>
          <pc:sldMk cId="3038249221" sldId="268"/>
        </pc:sldMkLst>
      </pc:sldChg>
      <pc:sldChg chg="add">
        <pc:chgData name="Selina Regli" userId="ad80b4c4f31df183" providerId="LiveId" clId="{FA81100D-7093-4BA6-8212-E9D38179DFF2}" dt="2019-10-30T11:54:48.431" v="2"/>
        <pc:sldMkLst>
          <pc:docMk/>
          <pc:sldMk cId="1971690183" sldId="291"/>
        </pc:sldMkLst>
      </pc:sldChg>
      <pc:sldChg chg="add">
        <pc:chgData name="Selina Regli" userId="ad80b4c4f31df183" providerId="LiveId" clId="{FA81100D-7093-4BA6-8212-E9D38179DFF2}" dt="2019-10-30T11:54:55.392" v="3"/>
        <pc:sldMkLst>
          <pc:docMk/>
          <pc:sldMk cId="4153657278" sldId="294"/>
        </pc:sldMkLst>
      </pc:sldChg>
      <pc:sldChg chg="modSp add">
        <pc:chgData name="Selina Regli" userId="ad80b4c4f31df183" providerId="LiveId" clId="{FA81100D-7093-4BA6-8212-E9D38179DFF2}" dt="2019-10-30T11:57:17.670" v="56" actId="20577"/>
        <pc:sldMkLst>
          <pc:docMk/>
          <pc:sldMk cId="2512520075" sldId="295"/>
        </pc:sldMkLst>
        <pc:spChg chg="mod">
          <ac:chgData name="Selina Regli" userId="ad80b4c4f31df183" providerId="LiveId" clId="{FA81100D-7093-4BA6-8212-E9D38179DFF2}" dt="2019-10-30T11:57:17.670" v="56" actId="20577"/>
          <ac:spMkLst>
            <pc:docMk/>
            <pc:sldMk cId="2512520075" sldId="295"/>
            <ac:spMk id="2" creationId="{A191DAA9-C4FA-458E-A80E-7B5EE6C739E1}"/>
          </ac:spMkLst>
        </pc:spChg>
        <pc:spChg chg="mod">
          <ac:chgData name="Selina Regli" userId="ad80b4c4f31df183" providerId="LiveId" clId="{FA81100D-7093-4BA6-8212-E9D38179DFF2}" dt="2019-10-30T11:56:49.633" v="16" actId="12"/>
          <ac:spMkLst>
            <pc:docMk/>
            <pc:sldMk cId="2512520075" sldId="295"/>
            <ac:spMk id="4" creationId="{450D92EC-F8BF-421C-AA2D-973FCC20C87F}"/>
          </ac:spMkLst>
        </pc:spChg>
      </pc:sldChg>
      <pc:sldChg chg="add del">
        <pc:chgData name="Selina Regli" userId="ad80b4c4f31df183" providerId="LiveId" clId="{FA81100D-7093-4BA6-8212-E9D38179DFF2}" dt="2019-10-30T11:56:12.238" v="9"/>
        <pc:sldMkLst>
          <pc:docMk/>
          <pc:sldMk cId="3917774784" sldId="295"/>
        </pc:sldMkLst>
      </pc:sldChg>
      <pc:sldChg chg="add del">
        <pc:chgData name="Selina Regli" userId="ad80b4c4f31df183" providerId="LiveId" clId="{FA81100D-7093-4BA6-8212-E9D38179DFF2}" dt="2019-10-30T11:55:54.783" v="7"/>
        <pc:sldMkLst>
          <pc:docMk/>
          <pc:sldMk cId="4170617283" sldId="295"/>
        </pc:sldMkLst>
      </pc:sldChg>
      <pc:sldChg chg="modSp add">
        <pc:chgData name="Selina Regli" userId="ad80b4c4f31df183" providerId="LiveId" clId="{FA81100D-7093-4BA6-8212-E9D38179DFF2}" dt="2019-10-30T11:57:27.801" v="64" actId="20577"/>
        <pc:sldMkLst>
          <pc:docMk/>
          <pc:sldMk cId="1859168486" sldId="296"/>
        </pc:sldMkLst>
        <pc:spChg chg="mod">
          <ac:chgData name="Selina Regli" userId="ad80b4c4f31df183" providerId="LiveId" clId="{FA81100D-7093-4BA6-8212-E9D38179DFF2}" dt="2019-10-30T11:57:27.801" v="64" actId="20577"/>
          <ac:spMkLst>
            <pc:docMk/>
            <pc:sldMk cId="1859168486" sldId="296"/>
            <ac:spMk id="3" creationId="{A4A17FFD-3B25-4E3B-A02E-AFBFC248506E}"/>
          </ac:spMkLst>
        </pc:spChg>
      </pc:sldChg>
      <pc:sldChg chg="add del">
        <pc:chgData name="Selina Regli" userId="ad80b4c4f31df183" providerId="LiveId" clId="{FA81100D-7093-4BA6-8212-E9D38179DFF2}" dt="2019-10-30T11:55:54.245" v="6"/>
        <pc:sldMkLst>
          <pc:docMk/>
          <pc:sldMk cId="3786893491" sldId="296"/>
        </pc:sldMkLst>
      </pc:sldChg>
    </pc:docChg>
  </pc:docChgLst>
  <pc:docChgLst>
    <pc:chgData name="Romao Patricia" userId="S::romap1@bfh.ch::f0fac0d0-946f-4d17-8114-8908a4c73655" providerId="AD" clId="Web-{915F49C0-2319-521E-C7EF-C4B3E3CE58E7}"/>
    <pc:docChg chg="modSld">
      <pc:chgData name="Romao Patricia" userId="S::romap1@bfh.ch::f0fac0d0-946f-4d17-8114-8908a4c73655" providerId="AD" clId="Web-{915F49C0-2319-521E-C7EF-C4B3E3CE58E7}" dt="2019-10-29T16:38:10.799" v="157" actId="1076"/>
      <pc:docMkLst>
        <pc:docMk/>
      </pc:docMkLst>
      <pc:sldChg chg="addSp delSp modSp">
        <pc:chgData name="Romao Patricia" userId="S::romap1@bfh.ch::f0fac0d0-946f-4d17-8114-8908a4c73655" providerId="AD" clId="Web-{915F49C0-2319-521E-C7EF-C4B3E3CE58E7}" dt="2019-10-29T16:38:10.799" v="157" actId="1076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915F49C0-2319-521E-C7EF-C4B3E3CE58E7}" dt="2019-10-29T16:31:26.444" v="92" actId="20577"/>
          <ac:spMkLst>
            <pc:docMk/>
            <pc:sldMk cId="3543466871" sldId="261"/>
            <ac:spMk id="2" creationId="{467C3F20-7986-4F46-BC26-13F0DA000FA2}"/>
          </ac:spMkLst>
        </pc:spChg>
        <pc:spChg chg="del">
          <ac:chgData name="Romao Patricia" userId="S::romap1@bfh.ch::f0fac0d0-946f-4d17-8114-8908a4c73655" providerId="AD" clId="Web-{915F49C0-2319-521E-C7EF-C4B3E3CE58E7}" dt="2019-10-29T16:31:11.492" v="90"/>
          <ac:spMkLst>
            <pc:docMk/>
            <pc:sldMk cId="3543466871" sldId="261"/>
            <ac:spMk id="3" creationId="{3C00CF03-96AE-49B0-B4BE-08E89F4E5280}"/>
          </ac:spMkLst>
        </pc:spChg>
        <pc:spChg chg="mod">
          <ac:chgData name="Romao Patricia" userId="S::romap1@bfh.ch::f0fac0d0-946f-4d17-8114-8908a4c73655" providerId="AD" clId="Web-{915F49C0-2319-521E-C7EF-C4B3E3CE58E7}" dt="2019-10-29T16:37:44.065" v="148" actId="20577"/>
          <ac:spMkLst>
            <pc:docMk/>
            <pc:sldMk cId="3543466871" sldId="261"/>
            <ac:spMk id="4" creationId="{FD076FA7-36A3-4389-A710-3BE8C99C2DE8}"/>
          </ac:spMkLst>
        </pc:spChg>
        <pc:spChg chg="add del">
          <ac:chgData name="Romao Patricia" userId="S::romap1@bfh.ch::f0fac0d0-946f-4d17-8114-8908a4c73655" providerId="AD" clId="Web-{915F49C0-2319-521E-C7EF-C4B3E3CE58E7}" dt="2019-10-29T16:27:23.198" v="37"/>
          <ac:spMkLst>
            <pc:docMk/>
            <pc:sldMk cId="3543466871" sldId="261"/>
            <ac:spMk id="15" creationId="{B084CAD8-24B6-4400-ADF6-6EF3A7DA67C5}"/>
          </ac:spMkLst>
        </pc:spChg>
        <pc:spChg chg="add del mod">
          <ac:chgData name="Romao Patricia" userId="S::romap1@bfh.ch::f0fac0d0-946f-4d17-8114-8908a4c73655" providerId="AD" clId="Web-{915F49C0-2319-521E-C7EF-C4B3E3CE58E7}" dt="2019-10-29T16:37:01.425" v="126"/>
          <ac:spMkLst>
            <pc:docMk/>
            <pc:sldMk cId="3543466871" sldId="261"/>
            <ac:spMk id="16" creationId="{474C09A2-1CF4-4EFF-92AD-6A056511B7D1}"/>
          </ac:spMkLst>
        </pc:spChg>
        <pc:spChg chg="add del mod">
          <ac:chgData name="Romao Patricia" userId="S::romap1@bfh.ch::f0fac0d0-946f-4d17-8114-8908a4c73655" providerId="AD" clId="Web-{915F49C0-2319-521E-C7EF-C4B3E3CE58E7}" dt="2019-10-29T16:36:55.425" v="122"/>
          <ac:spMkLst>
            <pc:docMk/>
            <pc:sldMk cId="3543466871" sldId="261"/>
            <ac:spMk id="17" creationId="{81E1D448-5710-48F0-BA00-004B2B4A1B6B}"/>
          </ac:spMkLst>
        </pc:spChg>
        <pc:picChg chg="add del mod">
          <ac:chgData name="Romao Patricia" userId="S::romap1@bfh.ch::f0fac0d0-946f-4d17-8114-8908a4c73655" providerId="AD" clId="Web-{915F49C0-2319-521E-C7EF-C4B3E3CE58E7}" dt="2019-10-29T16:38:06.924" v="155" actId="1076"/>
          <ac:picMkLst>
            <pc:docMk/>
            <pc:sldMk cId="3543466871" sldId="261"/>
            <ac:picMk id="5" creationId="{B76275B9-8585-4E92-B944-A571C1ED869B}"/>
          </ac:picMkLst>
        </pc:picChg>
        <pc:picChg chg="add del mod">
          <ac:chgData name="Romao Patricia" userId="S::romap1@bfh.ch::f0fac0d0-946f-4d17-8114-8908a4c73655" providerId="AD" clId="Web-{915F49C0-2319-521E-C7EF-C4B3E3CE58E7}" dt="2019-10-29T16:27:39.447" v="42"/>
          <ac:picMkLst>
            <pc:docMk/>
            <pc:sldMk cId="3543466871" sldId="261"/>
            <ac:picMk id="7" creationId="{4B55E2E4-AF9D-4F3B-B73F-246139F0DAD7}"/>
          </ac:picMkLst>
        </pc:picChg>
        <pc:picChg chg="add mod">
          <ac:chgData name="Romao Patricia" userId="S::romap1@bfh.ch::f0fac0d0-946f-4d17-8114-8908a4c73655" providerId="AD" clId="Web-{915F49C0-2319-521E-C7EF-C4B3E3CE58E7}" dt="2019-10-29T16:38:08.986" v="156" actId="1076"/>
          <ac:picMkLst>
            <pc:docMk/>
            <pc:sldMk cId="3543466871" sldId="261"/>
            <ac:picMk id="9" creationId="{40372AC4-B48A-44AA-955E-191DFE1F933B}"/>
          </ac:picMkLst>
        </pc:picChg>
        <pc:picChg chg="add del mod">
          <ac:chgData name="Romao Patricia" userId="S::romap1@bfh.ch::f0fac0d0-946f-4d17-8114-8908a4c73655" providerId="AD" clId="Web-{915F49C0-2319-521E-C7EF-C4B3E3CE58E7}" dt="2019-10-29T16:38:05.143" v="154" actId="1076"/>
          <ac:picMkLst>
            <pc:docMk/>
            <pc:sldMk cId="3543466871" sldId="261"/>
            <ac:picMk id="11" creationId="{D05EA1C1-937C-45D4-9D33-8BA5F5F760F4}"/>
          </ac:picMkLst>
        </pc:picChg>
        <pc:picChg chg="add mod">
          <ac:chgData name="Romao Patricia" userId="S::romap1@bfh.ch::f0fac0d0-946f-4d17-8114-8908a4c73655" providerId="AD" clId="Web-{915F49C0-2319-521E-C7EF-C4B3E3CE58E7}" dt="2019-10-29T16:38:10.799" v="157" actId="1076"/>
          <ac:picMkLst>
            <pc:docMk/>
            <pc:sldMk cId="3543466871" sldId="261"/>
            <ac:picMk id="13" creationId="{097C5C17-652E-4A88-9A7F-B479041573DF}"/>
          </ac:picMkLst>
        </pc:picChg>
      </pc:sldChg>
    </pc:docChg>
  </pc:docChgLst>
  <pc:docChgLst>
    <pc:chgData name="Gashi Floriana" userId="S::gashf2@bfh.ch::99bfacdd-f4c3-43c3-80b1-7f6f22adc7f0" providerId="AD" clId="Web-{DAA32541-E5DA-40D2-AE77-1026C531F48A}"/>
    <pc:docChg chg="addSld modSld">
      <pc:chgData name="Gashi Floriana" userId="S::gashf2@bfh.ch::99bfacdd-f4c3-43c3-80b1-7f6f22adc7f0" providerId="AD" clId="Web-{DAA32541-E5DA-40D2-AE77-1026C531F48A}" dt="2019-10-29T16:04:11.795" v="38"/>
      <pc:docMkLst>
        <pc:docMk/>
      </pc:docMkLst>
      <pc:sldChg chg="delSp modSp new modNotes">
        <pc:chgData name="Gashi Floriana" userId="S::gashf2@bfh.ch::99bfacdd-f4c3-43c3-80b1-7f6f22adc7f0" providerId="AD" clId="Web-{DAA32541-E5DA-40D2-AE77-1026C531F48A}" dt="2019-10-29T16:04:11.795" v="38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DAA32541-E5DA-40D2-AE77-1026C531F48A}" dt="2019-10-29T16:01:04.289" v="8" actId="20577"/>
          <ac:spMkLst>
            <pc:docMk/>
            <pc:sldMk cId="151896282" sldId="263"/>
            <ac:spMk id="2" creationId="{F95838A2-C1F1-4DF8-A47C-F53194E1EEC3}"/>
          </ac:spMkLst>
        </pc:spChg>
        <pc:spChg chg="del">
          <ac:chgData name="Gashi Floriana" userId="S::gashf2@bfh.ch::99bfacdd-f4c3-43c3-80b1-7f6f22adc7f0" providerId="AD" clId="Web-{DAA32541-E5DA-40D2-AE77-1026C531F48A}" dt="2019-10-29T16:03:18.684" v="36"/>
          <ac:spMkLst>
            <pc:docMk/>
            <pc:sldMk cId="151896282" sldId="263"/>
            <ac:spMk id="3" creationId="{65F1CC05-0206-470A-982B-930FE3F15E8A}"/>
          </ac:spMkLst>
        </pc:spChg>
        <pc:spChg chg="mod">
          <ac:chgData name="Gashi Floriana" userId="S::gashf2@bfh.ch::99bfacdd-f4c3-43c3-80b1-7f6f22adc7f0" providerId="AD" clId="Web-{DAA32541-E5DA-40D2-AE77-1026C531F48A}" dt="2019-10-29T16:03:23.200" v="37" actId="14100"/>
          <ac:spMkLst>
            <pc:docMk/>
            <pc:sldMk cId="151896282" sldId="263"/>
            <ac:spMk id="4" creationId="{DF6FFCF5-9A71-4501-936C-A98514CD5D9A}"/>
          </ac:spMkLst>
        </pc:spChg>
      </pc:sldChg>
    </pc:docChg>
  </pc:docChgLst>
  <pc:docChgLst>
    <pc:chgData name="Regli Selina Florence" userId="S::regls1@bfh.ch::378deb28-2336-456b-9afb-ccc4810a7600" providerId="AD" clId="Web-{7182C94D-3814-164B-F889-A185C529572A}"/>
    <pc:docChg chg="addSld modSld">
      <pc:chgData name="Regli Selina Florence" userId="S::regls1@bfh.ch::378deb28-2336-456b-9afb-ccc4810a7600" providerId="AD" clId="Web-{7182C94D-3814-164B-F889-A185C529572A}" dt="2019-10-29T16:27:35.312" v="44" actId="20577"/>
      <pc:docMkLst>
        <pc:docMk/>
      </pc:docMkLst>
      <pc:sldChg chg="modSp new">
        <pc:chgData name="Regli Selina Florence" userId="S::regls1@bfh.ch::378deb28-2336-456b-9afb-ccc4810a7600" providerId="AD" clId="Web-{7182C94D-3814-164B-F889-A185C529572A}" dt="2019-10-29T16:27:21.124" v="27" actId="20577"/>
        <pc:sldMkLst>
          <pc:docMk/>
          <pc:sldMk cId="1843716628" sldId="266"/>
        </pc:sldMkLst>
        <pc:spChg chg="mod">
          <ac:chgData name="Regli Selina Florence" userId="S::regls1@bfh.ch::378deb28-2336-456b-9afb-ccc4810a7600" providerId="AD" clId="Web-{7182C94D-3814-164B-F889-A185C529572A}" dt="2019-10-29T16:27:21.124" v="27" actId="20577"/>
          <ac:spMkLst>
            <pc:docMk/>
            <pc:sldMk cId="1843716628" sldId="266"/>
            <ac:spMk id="3" creationId="{A761BC4A-63AE-4B71-B713-2D4BD7973AB8}"/>
          </ac:spMkLst>
        </pc:spChg>
      </pc:sldChg>
      <pc:sldChg chg="modSp new">
        <pc:chgData name="Regli Selina Florence" userId="S::regls1@bfh.ch::378deb28-2336-456b-9afb-ccc4810a7600" providerId="AD" clId="Web-{7182C94D-3814-164B-F889-A185C529572A}" dt="2019-10-29T16:27:35.312" v="44" actId="20577"/>
        <pc:sldMkLst>
          <pc:docMk/>
          <pc:sldMk cId="621430204" sldId="267"/>
        </pc:sldMkLst>
        <pc:spChg chg="mod">
          <ac:chgData name="Regli Selina Florence" userId="S::regls1@bfh.ch::378deb28-2336-456b-9afb-ccc4810a7600" providerId="AD" clId="Web-{7182C94D-3814-164B-F889-A185C529572A}" dt="2019-10-29T16:27:35.312" v="44" actId="20577"/>
          <ac:spMkLst>
            <pc:docMk/>
            <pc:sldMk cId="621430204" sldId="267"/>
            <ac:spMk id="3" creationId="{F4B7CBF8-7A0F-43A3-B456-9B72059A3E6A}"/>
          </ac:spMkLst>
        </pc:spChg>
      </pc:sldChg>
    </pc:docChg>
  </pc:docChgLst>
  <pc:docChgLst>
    <pc:chgData name="Selina Regli" userId="ad80b4c4f31df183" providerId="LiveId" clId="{5E04712D-8016-4E72-A2AF-A1A64F91F708}"/>
    <pc:docChg chg="undo modSld">
      <pc:chgData name="Selina Regli" userId="ad80b4c4f31df183" providerId="LiveId" clId="{5E04712D-8016-4E72-A2AF-A1A64F91F708}" dt="2019-10-30T13:33:24.337" v="91" actId="2710"/>
      <pc:docMkLst>
        <pc:docMk/>
      </pc:docMkLst>
      <pc:sldChg chg="modSp">
        <pc:chgData name="Selina Regli" userId="ad80b4c4f31df183" providerId="LiveId" clId="{5E04712D-8016-4E72-A2AF-A1A64F91F708}" dt="2019-10-30T13:14:32.771" v="0" actId="16803"/>
        <pc:sldMkLst>
          <pc:docMk/>
          <pc:sldMk cId="0" sldId="260"/>
        </pc:sldMkLst>
        <pc:graphicFrameChg chg="mod">
          <ac:chgData name="Selina Regli" userId="ad80b4c4f31df183" providerId="LiveId" clId="{5E04712D-8016-4E72-A2AF-A1A64F91F708}" dt="2019-10-30T13:14:32.771" v="0" actId="16803"/>
          <ac:graphicFrameMkLst>
            <pc:docMk/>
            <pc:sldMk cId="0" sldId="260"/>
            <ac:graphicFrameMk id="10248" creationId="{C5CE9240-3C25-4E89-A7D4-3EA58F4E2280}"/>
          </ac:graphicFrameMkLst>
        </pc:graphicFrameChg>
      </pc:sldChg>
      <pc:sldChg chg="modSp">
        <pc:chgData name="Selina Regli" userId="ad80b4c4f31df183" providerId="LiveId" clId="{5E04712D-8016-4E72-A2AF-A1A64F91F708}" dt="2019-10-30T13:33:24.337" v="91" actId="2710"/>
        <pc:sldMkLst>
          <pc:docMk/>
          <pc:sldMk cId="3543466871" sldId="261"/>
        </pc:sldMkLst>
        <pc:spChg chg="mod">
          <ac:chgData name="Selina Regli" userId="ad80b4c4f31df183" providerId="LiveId" clId="{5E04712D-8016-4E72-A2AF-A1A64F91F708}" dt="2019-10-30T13:25:55.002" v="2" actId="20577"/>
          <ac:spMkLst>
            <pc:docMk/>
            <pc:sldMk cId="3543466871" sldId="261"/>
            <ac:spMk id="2" creationId="{467C3F20-7986-4F46-BC26-13F0DA000FA2}"/>
          </ac:spMkLst>
        </pc:spChg>
        <pc:spChg chg="mod">
          <ac:chgData name="Selina Regli" userId="ad80b4c4f31df183" providerId="LiveId" clId="{5E04712D-8016-4E72-A2AF-A1A64F91F708}" dt="2019-10-30T13:33:24.337" v="91" actId="2710"/>
          <ac:spMkLst>
            <pc:docMk/>
            <pc:sldMk cId="3543466871" sldId="261"/>
            <ac:spMk id="4" creationId="{FD076FA7-36A3-4389-A710-3BE8C99C2DE8}"/>
          </ac:spMkLst>
        </pc:spChg>
        <pc:picChg chg="mod">
          <ac:chgData name="Selina Regli" userId="ad80b4c4f31df183" providerId="LiveId" clId="{5E04712D-8016-4E72-A2AF-A1A64F91F708}" dt="2019-10-30T13:31:21.430" v="64" actId="1076"/>
          <ac:picMkLst>
            <pc:docMk/>
            <pc:sldMk cId="3543466871" sldId="261"/>
            <ac:picMk id="5" creationId="{B76275B9-8585-4E92-B944-A571C1ED869B}"/>
          </ac:picMkLst>
        </pc:picChg>
        <pc:picChg chg="mod">
          <ac:chgData name="Selina Regli" userId="ad80b4c4f31df183" providerId="LiveId" clId="{5E04712D-8016-4E72-A2AF-A1A64F91F708}" dt="2019-10-30T13:31:27.095" v="66" actId="1076"/>
          <ac:picMkLst>
            <pc:docMk/>
            <pc:sldMk cId="3543466871" sldId="261"/>
            <ac:picMk id="9" creationId="{40372AC4-B48A-44AA-955E-191DFE1F933B}"/>
          </ac:picMkLst>
        </pc:picChg>
        <pc:picChg chg="mod">
          <ac:chgData name="Selina Regli" userId="ad80b4c4f31df183" providerId="LiveId" clId="{5E04712D-8016-4E72-A2AF-A1A64F91F708}" dt="2019-10-30T13:31:24.927" v="65" actId="1076"/>
          <ac:picMkLst>
            <pc:docMk/>
            <pc:sldMk cId="3543466871" sldId="261"/>
            <ac:picMk id="11" creationId="{D05EA1C1-937C-45D4-9D33-8BA5F5F760F4}"/>
          </ac:picMkLst>
        </pc:picChg>
        <pc:picChg chg="mod">
          <ac:chgData name="Selina Regli" userId="ad80b4c4f31df183" providerId="LiveId" clId="{5E04712D-8016-4E72-A2AF-A1A64F91F708}" dt="2019-10-30T13:31:29.181" v="67" actId="1076"/>
          <ac:picMkLst>
            <pc:docMk/>
            <pc:sldMk cId="3543466871" sldId="261"/>
            <ac:picMk id="13" creationId="{097C5C17-652E-4A88-9A7F-B479041573DF}"/>
          </ac:picMkLst>
        </pc:picChg>
      </pc:sldChg>
      <pc:sldChg chg="modSp">
        <pc:chgData name="Selina Regli" userId="ad80b4c4f31df183" providerId="LiveId" clId="{5E04712D-8016-4E72-A2AF-A1A64F91F708}" dt="2019-10-30T13:26:24.554" v="8" actId="20577"/>
        <pc:sldMkLst>
          <pc:docMk/>
          <pc:sldMk cId="2111441047" sldId="269"/>
        </pc:sldMkLst>
        <pc:spChg chg="mod">
          <ac:chgData name="Selina Regli" userId="ad80b4c4f31df183" providerId="LiveId" clId="{5E04712D-8016-4E72-A2AF-A1A64F91F708}" dt="2019-10-30T13:26:24.554" v="8" actId="20577"/>
          <ac:spMkLst>
            <pc:docMk/>
            <pc:sldMk cId="2111441047" sldId="269"/>
            <ac:spMk id="3" creationId="{0B896B82-9CE5-42D3-B596-1DA4C120CF71}"/>
          </ac:spMkLst>
        </pc:spChg>
      </pc:sldChg>
      <pc:sldChg chg="modSp">
        <pc:chgData name="Selina Regli" userId="ad80b4c4f31df183" providerId="LiveId" clId="{5E04712D-8016-4E72-A2AF-A1A64F91F708}" dt="2019-10-30T13:26:06.282" v="4" actId="20577"/>
        <pc:sldMkLst>
          <pc:docMk/>
          <pc:sldMk cId="2638081380" sldId="270"/>
        </pc:sldMkLst>
        <pc:spChg chg="mod">
          <ac:chgData name="Selina Regli" userId="ad80b4c4f31df183" providerId="LiveId" clId="{5E04712D-8016-4E72-A2AF-A1A64F91F708}" dt="2019-10-30T13:26:06.282" v="4" actId="20577"/>
          <ac:spMkLst>
            <pc:docMk/>
            <pc:sldMk cId="2638081380" sldId="270"/>
            <ac:spMk id="3" creationId="{0B896B82-9CE5-42D3-B596-1DA4C120CF71}"/>
          </ac:spMkLst>
        </pc:spChg>
      </pc:sldChg>
      <pc:sldChg chg="modSp">
        <pc:chgData name="Selina Regli" userId="ad80b4c4f31df183" providerId="LiveId" clId="{5E04712D-8016-4E72-A2AF-A1A64F91F708}" dt="2019-10-30T13:26:09.648" v="6" actId="20577"/>
        <pc:sldMkLst>
          <pc:docMk/>
          <pc:sldMk cId="3810222268" sldId="297"/>
        </pc:sldMkLst>
        <pc:spChg chg="mod">
          <ac:chgData name="Selina Regli" userId="ad80b4c4f31df183" providerId="LiveId" clId="{5E04712D-8016-4E72-A2AF-A1A64F91F708}" dt="2019-10-30T13:26:09.648" v="6" actId="20577"/>
          <ac:spMkLst>
            <pc:docMk/>
            <pc:sldMk cId="3810222268" sldId="297"/>
            <ac:spMk id="3" creationId="{0B896B82-9CE5-42D3-B596-1DA4C120CF71}"/>
          </ac:spMkLst>
        </pc:spChg>
      </pc:sldChg>
    </pc:docChg>
  </pc:docChgLst>
  <pc:docChgLst>
    <pc:chgData name="Wacker Thomas" userId="S::wackt2@bfh.ch::a4213358-3d8b-4b53-98bd-52a750444f6f" providerId="AD" clId="Web-{2233BC05-CA59-3B9A-DDFB-B90D295FCCE4}"/>
    <pc:docChg chg="addSld modSld">
      <pc:chgData name="Wacker Thomas" userId="S::wackt2@bfh.ch::a4213358-3d8b-4b53-98bd-52a750444f6f" providerId="AD" clId="Web-{2233BC05-CA59-3B9A-DDFB-B90D295FCCE4}" dt="2019-10-29T16:21:21.541" v="453" actId="20577"/>
      <pc:docMkLst>
        <pc:docMk/>
      </pc:docMkLst>
      <pc:sldChg chg="addSp delSp modSp new">
        <pc:chgData name="Wacker Thomas" userId="S::wackt2@bfh.ch::a4213358-3d8b-4b53-98bd-52a750444f6f" providerId="AD" clId="Web-{2233BC05-CA59-3B9A-DDFB-B90D295FCCE4}" dt="2019-10-29T16:10:49.178" v="112" actId="1076"/>
        <pc:sldMkLst>
          <pc:docMk/>
          <pc:sldMk cId="638935315" sldId="262"/>
        </pc:sldMkLst>
        <pc:spChg chg="mod">
          <ac:chgData name="Wacker Thomas" userId="S::wackt2@bfh.ch::a4213358-3d8b-4b53-98bd-52a750444f6f" providerId="AD" clId="Web-{2233BC05-CA59-3B9A-DDFB-B90D295FCCE4}" dt="2019-10-29T16:06:32.093" v="108" actId="20577"/>
          <ac:spMkLst>
            <pc:docMk/>
            <pc:sldMk cId="638935315" sldId="262"/>
            <ac:spMk id="2" creationId="{8624D495-D1BB-48B9-815E-6D89CA281AB3}"/>
          </ac:spMkLst>
        </pc:spChg>
        <pc:spChg chg="mod">
          <ac:chgData name="Wacker Thomas" userId="S::wackt2@bfh.ch::a4213358-3d8b-4b53-98bd-52a750444f6f" providerId="AD" clId="Web-{2233BC05-CA59-3B9A-DDFB-B90D295FCCE4}" dt="2019-10-29T15:56:15.012" v="30" actId="20577"/>
          <ac:spMkLst>
            <pc:docMk/>
            <pc:sldMk cId="638935315" sldId="262"/>
            <ac:spMk id="3" creationId="{ED5DF631-EA8B-42C7-84D5-6A3AC0D59B82}"/>
          </ac:spMkLst>
        </pc:spChg>
        <pc:picChg chg="add del mod">
          <ac:chgData name="Wacker Thomas" userId="S::wackt2@bfh.ch::a4213358-3d8b-4b53-98bd-52a750444f6f" providerId="AD" clId="Web-{2233BC05-CA59-3B9A-DDFB-B90D295FCCE4}" dt="2019-10-29T16:10:15.255" v="110"/>
          <ac:picMkLst>
            <pc:docMk/>
            <pc:sldMk cId="638935315" sldId="262"/>
            <ac:picMk id="4" creationId="{3DF1664D-EABA-4211-BF8F-926EB2EE8E4F}"/>
          </ac:picMkLst>
        </pc:picChg>
        <pc:picChg chg="add mod">
          <ac:chgData name="Wacker Thomas" userId="S::wackt2@bfh.ch::a4213358-3d8b-4b53-98bd-52a750444f6f" providerId="AD" clId="Web-{2233BC05-CA59-3B9A-DDFB-B90D295FCCE4}" dt="2019-10-29T16:10:49.178" v="112" actId="1076"/>
          <ac:picMkLst>
            <pc:docMk/>
            <pc:sldMk cId="638935315" sldId="262"/>
            <ac:picMk id="6" creationId="{6E311624-BC46-4619-85CA-2218076E2F7C}"/>
          </ac:picMkLst>
        </pc:picChg>
      </pc:sldChg>
      <pc:sldChg chg="modSp new">
        <pc:chgData name="Wacker Thomas" userId="S::wackt2@bfh.ch::a4213358-3d8b-4b53-98bd-52a750444f6f" providerId="AD" clId="Web-{2233BC05-CA59-3B9A-DDFB-B90D295FCCE4}" dt="2019-10-29T16:18:44.208" v="361" actId="20577"/>
        <pc:sldMkLst>
          <pc:docMk/>
          <pc:sldMk cId="1272493380" sldId="264"/>
        </pc:sldMkLst>
        <pc:spChg chg="mod">
          <ac:chgData name="Wacker Thomas" userId="S::wackt2@bfh.ch::a4213358-3d8b-4b53-98bd-52a750444f6f" providerId="AD" clId="Web-{2233BC05-CA59-3B9A-DDFB-B90D295FCCE4}" dt="2019-10-29T16:18:44.208" v="361" actId="20577"/>
          <ac:spMkLst>
            <pc:docMk/>
            <pc:sldMk cId="1272493380" sldId="264"/>
            <ac:spMk id="2" creationId="{2DD3FCBB-C06D-4742-9E29-787EE3CABDE6}"/>
          </ac:spMkLst>
        </pc:spChg>
        <pc:spChg chg="mod">
          <ac:chgData name="Wacker Thomas" userId="S::wackt2@bfh.ch::a4213358-3d8b-4b53-98bd-52a750444f6f" providerId="AD" clId="Web-{2233BC05-CA59-3B9A-DDFB-B90D295FCCE4}" dt="2019-10-29T16:12:22.509" v="187" actId="20577"/>
          <ac:spMkLst>
            <pc:docMk/>
            <pc:sldMk cId="1272493380" sldId="264"/>
            <ac:spMk id="3" creationId="{BCF3E552-97CD-46CA-825B-078175884B02}"/>
          </ac:spMkLst>
        </pc:spChg>
      </pc:sldChg>
      <pc:sldChg chg="modSp new">
        <pc:chgData name="Wacker Thomas" userId="S::wackt2@bfh.ch::a4213358-3d8b-4b53-98bd-52a750444f6f" providerId="AD" clId="Web-{2233BC05-CA59-3B9A-DDFB-B90D295FCCE4}" dt="2019-10-29T16:21:21.541" v="453" actId="20577"/>
        <pc:sldMkLst>
          <pc:docMk/>
          <pc:sldMk cId="726678840" sldId="265"/>
        </pc:sldMkLst>
        <pc:spChg chg="mod">
          <ac:chgData name="Wacker Thomas" userId="S::wackt2@bfh.ch::a4213358-3d8b-4b53-98bd-52a750444f6f" providerId="AD" clId="Web-{2233BC05-CA59-3B9A-DDFB-B90D295FCCE4}" dt="2019-10-29T16:21:21.541" v="453" actId="20577"/>
          <ac:spMkLst>
            <pc:docMk/>
            <pc:sldMk cId="726678840" sldId="265"/>
            <ac:spMk id="2" creationId="{4FCA4C92-96A7-477E-A160-D0A20A60F917}"/>
          </ac:spMkLst>
        </pc:spChg>
        <pc:spChg chg="mod">
          <ac:chgData name="Wacker Thomas" userId="S::wackt2@bfh.ch::a4213358-3d8b-4b53-98bd-52a750444f6f" providerId="AD" clId="Web-{2233BC05-CA59-3B9A-DDFB-B90D295FCCE4}" dt="2019-10-29T16:20:35.883" v="386" actId="20577"/>
          <ac:spMkLst>
            <pc:docMk/>
            <pc:sldMk cId="726678840" sldId="265"/>
            <ac:spMk id="3" creationId="{12E9E15B-ADB9-4D4D-8E2D-2949CE0837A0}"/>
          </ac:spMkLst>
        </pc:spChg>
      </pc:sldChg>
    </pc:docChg>
  </pc:docChgLst>
  <pc:docChgLst>
    <pc:chgData name="Regli Selina Florence" userId="S::regls1@bfh.ch::378deb28-2336-456b-9afb-ccc4810a7600" providerId="AD" clId="Web-{A2E5CBFF-CBE5-F6C4-10F0-1376D72A7F0A}"/>
    <pc:docChg chg="modSld">
      <pc:chgData name="Regli Selina Florence" userId="S::regls1@bfh.ch::378deb28-2336-456b-9afb-ccc4810a7600" providerId="AD" clId="Web-{A2E5CBFF-CBE5-F6C4-10F0-1376D72A7F0A}" dt="2019-10-30T12:29:11.624" v="6"/>
      <pc:docMkLst>
        <pc:docMk/>
      </pc:docMkLst>
      <pc:sldChg chg="modSp">
        <pc:chgData name="Regli Selina Florence" userId="S::regls1@bfh.ch::378deb28-2336-456b-9afb-ccc4810a7600" providerId="AD" clId="Web-{A2E5CBFF-CBE5-F6C4-10F0-1376D72A7F0A}" dt="2019-10-30T12:24:04.794" v="0" actId="20577"/>
        <pc:sldMkLst>
          <pc:docMk/>
          <pc:sldMk cId="638935315" sldId="262"/>
        </pc:sldMkLst>
        <pc:spChg chg="mod">
          <ac:chgData name="Regli Selina Florence" userId="S::regls1@bfh.ch::378deb28-2336-456b-9afb-ccc4810a7600" providerId="AD" clId="Web-{A2E5CBFF-CBE5-F6C4-10F0-1376D72A7F0A}" dt="2019-10-30T12:24:04.794" v="0" actId="20577"/>
          <ac:spMkLst>
            <pc:docMk/>
            <pc:sldMk cId="638935315" sldId="262"/>
            <ac:spMk id="2" creationId="{8624D495-D1BB-48B9-815E-6D89CA281AB3}"/>
          </ac:spMkLst>
        </pc:spChg>
      </pc:sldChg>
      <pc:sldChg chg="addAnim delAnim modAnim">
        <pc:chgData name="Regli Selina Florence" userId="S::regls1@bfh.ch::378deb28-2336-456b-9afb-ccc4810a7600" providerId="AD" clId="Web-{A2E5CBFF-CBE5-F6C4-10F0-1376D72A7F0A}" dt="2019-10-30T12:29:11.624" v="6"/>
        <pc:sldMkLst>
          <pc:docMk/>
          <pc:sldMk cId="1272493380" sldId="264"/>
        </pc:sldMkLst>
      </pc:sldChg>
    </pc:docChg>
  </pc:docChgLst>
  <pc:docChgLst>
    <pc:chgData name="Gashi Floriana" userId="S::gashf2@bfh.ch::99bfacdd-f4c3-43c3-80b1-7f6f22adc7f0" providerId="AD" clId="Web-{3ABFB0CF-D4A9-0879-D914-28799DF62537}"/>
    <pc:docChg chg="modSld">
      <pc:chgData name="Gashi Floriana" userId="S::gashf2@bfh.ch::99bfacdd-f4c3-43c3-80b1-7f6f22adc7f0" providerId="AD" clId="Web-{3ABFB0CF-D4A9-0879-D914-28799DF62537}" dt="2019-10-30T12:17:20.230" v="62" actId="14100"/>
      <pc:docMkLst>
        <pc:docMk/>
      </pc:docMkLst>
      <pc:sldChg chg="addSp delSp modSp">
        <pc:chgData name="Gashi Floriana" userId="S::gashf2@bfh.ch::99bfacdd-f4c3-43c3-80b1-7f6f22adc7f0" providerId="AD" clId="Web-{3ABFB0CF-D4A9-0879-D914-28799DF62537}" dt="2019-10-30T12:17:20.230" v="62" actId="14100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3ABFB0CF-D4A9-0879-D914-28799DF62537}" dt="2019-10-30T12:15:00.013" v="27" actId="14100"/>
          <ac:spMkLst>
            <pc:docMk/>
            <pc:sldMk cId="151896282" sldId="263"/>
            <ac:spMk id="4" creationId="{DF6FFCF5-9A71-4501-936C-A98514CD5D9A}"/>
          </ac:spMkLst>
        </pc:spChg>
        <pc:spChg chg="add mod">
          <ac:chgData name="Gashi Floriana" userId="S::gashf2@bfh.ch::99bfacdd-f4c3-43c3-80b1-7f6f22adc7f0" providerId="AD" clId="Web-{3ABFB0CF-D4A9-0879-D914-28799DF62537}" dt="2019-10-30T12:16:50.621" v="58" actId="20577"/>
          <ac:spMkLst>
            <pc:docMk/>
            <pc:sldMk cId="151896282" sldId="263"/>
            <ac:spMk id="5" creationId="{20E759AF-6248-4A4C-8833-BA6E462038D3}"/>
          </ac:spMkLst>
        </pc:spChg>
        <pc:spChg chg="add del">
          <ac:chgData name="Gashi Floriana" userId="S::gashf2@bfh.ch::99bfacdd-f4c3-43c3-80b1-7f6f22adc7f0" providerId="AD" clId="Web-{3ABFB0CF-D4A9-0879-D914-28799DF62537}" dt="2019-10-30T12:14:06.748" v="12"/>
          <ac:spMkLst>
            <pc:docMk/>
            <pc:sldMk cId="151896282" sldId="263"/>
            <ac:spMk id="6" creationId="{1EBD0E2C-49A2-4287-A6EC-E6535C04CF69}"/>
          </ac:spMkLst>
        </pc:spChg>
        <pc:spChg chg="add del">
          <ac:chgData name="Gashi Floriana" userId="S::gashf2@bfh.ch::99bfacdd-f4c3-43c3-80b1-7f6f22adc7f0" providerId="AD" clId="Web-{3ABFB0CF-D4A9-0879-D914-28799DF62537}" dt="2019-10-30T12:14:37.467" v="18"/>
          <ac:spMkLst>
            <pc:docMk/>
            <pc:sldMk cId="151896282" sldId="263"/>
            <ac:spMk id="7" creationId="{0BCFEF00-996D-4023-8511-D641BF65BBD0}"/>
          </ac:spMkLst>
        </pc:spChg>
        <pc:picChg chg="mod">
          <ac:chgData name="Gashi Floriana" userId="S::gashf2@bfh.ch::99bfacdd-f4c3-43c3-80b1-7f6f22adc7f0" providerId="AD" clId="Web-{3ABFB0CF-D4A9-0879-D914-28799DF62537}" dt="2019-10-30T12:17:20.230" v="62" actId="14100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Neuenschwander Stefanie" userId="S::neues4@bfh.ch::0271ea5f-7bf0-4f58-89a6-23921d3a80ad" providerId="AD" clId="Web-{3BEDF170-DA28-27DD-5009-5216CCF33BF5}"/>
    <pc:docChg chg="delSld modSld">
      <pc:chgData name="Neuenschwander Stefanie" userId="S::neues4@bfh.ch::0271ea5f-7bf0-4f58-89a6-23921d3a80ad" providerId="AD" clId="Web-{3BEDF170-DA28-27DD-5009-5216CCF33BF5}" dt="2019-10-29T15:12:00.751" v="158" actId="20577"/>
      <pc:docMkLst>
        <pc:docMk/>
      </pc:docMkLst>
      <pc:sldChg chg="modSp">
        <pc:chgData name="Neuenschwander Stefanie" userId="S::neues4@bfh.ch::0271ea5f-7bf0-4f58-89a6-23921d3a80ad" providerId="AD" clId="Web-{3BEDF170-DA28-27DD-5009-5216CCF33BF5}" dt="2019-10-29T14:55:46.941" v="114" actId="20577"/>
        <pc:sldMkLst>
          <pc:docMk/>
          <pc:sldMk cId="0" sldId="256"/>
        </pc:sldMkLst>
        <pc:spChg chg="mod">
          <ac:chgData name="Neuenschwander Stefanie" userId="S::neues4@bfh.ch::0271ea5f-7bf0-4f58-89a6-23921d3a80ad" providerId="AD" clId="Web-{3BEDF170-DA28-27DD-5009-5216CCF33BF5}" dt="2019-10-29T14:53:08.661" v="62" actId="2057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55:46.941" v="114" actId="20577"/>
          <ac:spMkLst>
            <pc:docMk/>
            <pc:sldMk cId="0" sldId="256"/>
            <ac:spMk id="6148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51:56.973" v="44" actId="20577"/>
          <ac:spMkLst>
            <pc:docMk/>
            <pc:sldMk cId="0" sldId="256"/>
            <ac:spMk id="6149" creationId="{00000000-0000-0000-0000-000000000000}"/>
          </ac:spMkLst>
        </pc:spChg>
      </pc:sldChg>
      <pc:sldChg chg="del">
        <pc:chgData name="Neuenschwander Stefanie" userId="S::neues4@bfh.ch::0271ea5f-7bf0-4f58-89a6-23921d3a80ad" providerId="AD" clId="Web-{3BEDF170-DA28-27DD-5009-5216CCF33BF5}" dt="2019-10-29T14:49:52.927" v="2"/>
        <pc:sldMkLst>
          <pc:docMk/>
          <pc:sldMk cId="0" sldId="257"/>
        </pc:sldMkLst>
      </pc:sldChg>
      <pc:sldChg chg="del">
        <pc:chgData name="Neuenschwander Stefanie" userId="S::neues4@bfh.ch::0271ea5f-7bf0-4f58-89a6-23921d3a80ad" providerId="AD" clId="Web-{3BEDF170-DA28-27DD-5009-5216CCF33BF5}" dt="2019-10-29T14:49:50.208" v="0"/>
        <pc:sldMkLst>
          <pc:docMk/>
          <pc:sldMk cId="0" sldId="258"/>
        </pc:sldMkLst>
      </pc:sldChg>
      <pc:sldChg chg="del">
        <pc:chgData name="Neuenschwander Stefanie" userId="S::neues4@bfh.ch::0271ea5f-7bf0-4f58-89a6-23921d3a80ad" providerId="AD" clId="Web-{3BEDF170-DA28-27DD-5009-5216CCF33BF5}" dt="2019-10-29T14:49:51.458" v="1"/>
        <pc:sldMkLst>
          <pc:docMk/>
          <pc:sldMk cId="0" sldId="259"/>
        </pc:sldMkLst>
      </pc:sldChg>
      <pc:sldChg chg="modSp modNotes">
        <pc:chgData name="Neuenschwander Stefanie" userId="S::neues4@bfh.ch::0271ea5f-7bf0-4f58-89a6-23921d3a80ad" providerId="AD" clId="Web-{3BEDF170-DA28-27DD-5009-5216CCF33BF5}" dt="2019-10-29T15:12:00.751" v="158" actId="20577"/>
        <pc:sldMkLst>
          <pc:docMk/>
          <pc:sldMk cId="0" sldId="260"/>
        </pc:sldMkLst>
        <pc:spChg chg="mod">
          <ac:chgData name="Neuenschwander Stefanie" userId="S::neues4@bfh.ch::0271ea5f-7bf0-4f58-89a6-23921d3a80ad" providerId="AD" clId="Web-{3BEDF170-DA28-27DD-5009-5216CCF33BF5}" dt="2019-10-29T15:12:00.751" v="158" actId="20577"/>
          <ac:spMkLst>
            <pc:docMk/>
            <pc:sldMk cId="0" sldId="260"/>
            <ac:spMk id="10242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49:58.224" v="4" actId="20577"/>
          <ac:spMkLst>
            <pc:docMk/>
            <pc:sldMk cId="0" sldId="260"/>
            <ac:spMk id="10243" creationId="{00000000-0000-0000-0000-000000000000}"/>
          </ac:spMkLst>
        </pc:spChg>
      </pc:sldChg>
      <pc:sldChg chg="del">
        <pc:chgData name="Neuenschwander Stefanie" userId="S::neues4@bfh.ch::0271ea5f-7bf0-4f58-89a6-23921d3a80ad" providerId="AD" clId="Web-{3BEDF170-DA28-27DD-5009-5216CCF33BF5}" dt="2019-10-29T14:56:04.457" v="115"/>
        <pc:sldMkLst>
          <pc:docMk/>
          <pc:sldMk cId="3543466871" sldId="261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07" v="116"/>
        <pc:sldMkLst>
          <pc:docMk/>
          <pc:sldMk cId="638935315" sldId="262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22" v="117"/>
        <pc:sldMkLst>
          <pc:docMk/>
          <pc:sldMk cId="151896282" sldId="263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38" v="118"/>
        <pc:sldMkLst>
          <pc:docMk/>
          <pc:sldMk cId="1272493380" sldId="264"/>
        </pc:sldMkLst>
      </pc:sldChg>
      <pc:sldChg chg="del">
        <pc:chgData name="Neuenschwander Stefanie" userId="S::neues4@bfh.ch::0271ea5f-7bf0-4f58-89a6-23921d3a80ad" providerId="AD" clId="Web-{3BEDF170-DA28-27DD-5009-5216CCF33BF5}" dt="2019-10-29T14:56:07.941" v="119"/>
        <pc:sldMkLst>
          <pc:docMk/>
          <pc:sldMk cId="726678840" sldId="265"/>
        </pc:sldMkLst>
      </pc:sldChg>
    </pc:docChg>
  </pc:docChgLst>
  <pc:docChgLst>
    <pc:chgData name="Romao Patricia" userId="S::romap1@bfh.ch::f0fac0d0-946f-4d17-8114-8908a4c73655" providerId="AD" clId="Web-{F18423FB-7FB9-C0A2-9276-C836375E7F8A}"/>
    <pc:docChg chg="modSld">
      <pc:chgData name="Romao Patricia" userId="S::romap1@bfh.ch::f0fac0d0-946f-4d17-8114-8908a4c73655" providerId="AD" clId="Web-{F18423FB-7FB9-C0A2-9276-C836375E7F8A}" dt="2019-10-29T15:40:08.321" v="7" actId="20577"/>
      <pc:docMkLst>
        <pc:docMk/>
      </pc:docMkLst>
      <pc:sldChg chg="modSp">
        <pc:chgData name="Romao Patricia" userId="S::romap1@bfh.ch::f0fac0d0-946f-4d17-8114-8908a4c73655" providerId="AD" clId="Web-{F18423FB-7FB9-C0A2-9276-C836375E7F8A}" dt="2019-10-29T15:40:08.321" v="7" actId="20577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F18423FB-7FB9-C0A2-9276-C836375E7F8A}" dt="2019-10-29T15:40:08.321" v="7" actId="20577"/>
          <ac:spMkLst>
            <pc:docMk/>
            <pc:sldMk cId="3543466871" sldId="261"/>
            <ac:spMk id="4" creationId="{FD076FA7-36A3-4389-A710-3BE8C99C2DE8}"/>
          </ac:spMkLst>
        </pc:spChg>
      </pc:sldChg>
    </pc:docChg>
  </pc:docChgLst>
  <pc:docChgLst>
    <pc:chgData name="Gashi Floriana" userId="S::gashf2@bfh.ch::99bfacdd-f4c3-43c3-80b1-7f6f22adc7f0" providerId="AD" clId="Web-{46E513AC-CC4D-5DFD-3D0E-C36F66B58D92}"/>
    <pc:docChg chg="modSld">
      <pc:chgData name="Gashi Floriana" userId="S::gashf2@bfh.ch::99bfacdd-f4c3-43c3-80b1-7f6f22adc7f0" providerId="AD" clId="Web-{46E513AC-CC4D-5DFD-3D0E-C36F66B58D92}" dt="2019-10-30T12:24:23.715" v="0"/>
      <pc:docMkLst>
        <pc:docMk/>
      </pc:docMkLst>
      <pc:sldChg chg="modNotes">
        <pc:chgData name="Gashi Floriana" userId="S::gashf2@bfh.ch::99bfacdd-f4c3-43c3-80b1-7f6f22adc7f0" providerId="AD" clId="Web-{46E513AC-CC4D-5DFD-3D0E-C36F66B58D92}" dt="2019-10-30T12:24:23.715" v="0"/>
        <pc:sldMkLst>
          <pc:docMk/>
          <pc:sldMk cId="151896282" sldId="263"/>
        </pc:sldMkLst>
      </pc:sldChg>
    </pc:docChg>
  </pc:docChgLst>
  <pc:docChgLst>
    <pc:chgData name="Gashi Floriana" userId="S::gashf2@bfh.ch::99bfacdd-f4c3-43c3-80b1-7f6f22adc7f0" providerId="AD" clId="Web-{676890B9-EE1A-6198-8217-8AACBD2C4A55}"/>
    <pc:docChg chg="modSld">
      <pc:chgData name="Gashi Floriana" userId="S::gashf2@bfh.ch::99bfacdd-f4c3-43c3-80b1-7f6f22adc7f0" providerId="AD" clId="Web-{676890B9-EE1A-6198-8217-8AACBD2C4A55}" dt="2019-10-30T12:23:27.889" v="2" actId="20577"/>
      <pc:docMkLst>
        <pc:docMk/>
      </pc:docMkLst>
      <pc:sldChg chg="modSp">
        <pc:chgData name="Gashi Floriana" userId="S::gashf2@bfh.ch::99bfacdd-f4c3-43c3-80b1-7f6f22adc7f0" providerId="AD" clId="Web-{676890B9-EE1A-6198-8217-8AACBD2C4A55}" dt="2019-10-30T12:22:42.232" v="1" actId="20577"/>
        <pc:sldMkLst>
          <pc:docMk/>
          <pc:sldMk cId="0" sldId="260"/>
        </pc:sldMkLst>
        <pc:graphicFrameChg chg="modGraphic">
          <ac:chgData name="Gashi Floriana" userId="S::gashf2@bfh.ch::99bfacdd-f4c3-43c3-80b1-7f6f22adc7f0" providerId="AD" clId="Web-{676890B9-EE1A-6198-8217-8AACBD2C4A55}" dt="2019-10-30T12:22:42.232" v="1" actId="20577"/>
          <ac:graphicFrameMkLst>
            <pc:docMk/>
            <pc:sldMk cId="0" sldId="260"/>
            <ac:graphicFrameMk id="10248" creationId="{C5CE9240-3C25-4E89-A7D4-3EA58F4E2280}"/>
          </ac:graphicFrameMkLst>
        </pc:graphicFrameChg>
      </pc:sldChg>
    </pc:docChg>
  </pc:docChgLst>
  <pc:docChgLst>
    <pc:chgData clId="Web-{3435A397-74B7-1749-9416-CFA2D296E0B0}"/>
    <pc:docChg chg="modSld">
      <pc:chgData name="" userId="" providerId="" clId="Web-{3435A397-74B7-1749-9416-CFA2D296E0B0}" dt="2019-10-30T00:19:35.690" v="13" actId="1076"/>
      <pc:docMkLst>
        <pc:docMk/>
      </pc:docMkLst>
      <pc:sldChg chg="addSp modSp">
        <pc:chgData name="" userId="" providerId="" clId="Web-{3435A397-74B7-1749-9416-CFA2D296E0B0}" dt="2019-10-30T00:19:35.690" v="13" actId="1076"/>
        <pc:sldMkLst>
          <pc:docMk/>
          <pc:sldMk cId="3038249221" sldId="268"/>
        </pc:sldMkLst>
        <pc:spChg chg="mod">
          <ac:chgData name="" userId="" providerId="" clId="Web-{3435A397-74B7-1749-9416-CFA2D296E0B0}" dt="2019-10-30T00:16:55.655" v="10" actId="20577"/>
          <ac:spMkLst>
            <pc:docMk/>
            <pc:sldMk cId="3038249221" sldId="268"/>
            <ac:spMk id="2" creationId="{8624D495-D1BB-48B9-815E-6D89CA281AB3}"/>
          </ac:spMkLst>
        </pc:spChg>
        <pc:picChg chg="add mod">
          <ac:chgData name="" userId="" providerId="" clId="Web-{3435A397-74B7-1749-9416-CFA2D296E0B0}" dt="2019-10-30T00:19:35.690" v="13" actId="1076"/>
          <ac:picMkLst>
            <pc:docMk/>
            <pc:sldMk cId="3038249221" sldId="268"/>
            <ac:picMk id="4" creationId="{CF3276C8-2C85-4F08-B4C9-D723DD710A98}"/>
          </ac:picMkLst>
        </pc:picChg>
      </pc:sldChg>
    </pc:docChg>
  </pc:docChgLst>
  <pc:docChgLst>
    <pc:chgData name="Khalife Amir" userId="S::khala1@bfh.ch::720f98f4-44f4-4ba6-bf78-621ba8944260" providerId="AD" clId="Web-{BCCD28A4-A25D-3B69-2CFE-A1C7592CAB46}"/>
    <pc:docChg chg="addSld delSld modSld sldOrd">
      <pc:chgData name="Khalife Amir" userId="S::khala1@bfh.ch::720f98f4-44f4-4ba6-bf78-621ba8944260" providerId="AD" clId="Web-{BCCD28A4-A25D-3B69-2CFE-A1C7592CAB46}" dt="2019-10-30T00:09:37.440" v="39" actId="20577"/>
      <pc:docMkLst>
        <pc:docMk/>
      </pc:docMkLst>
      <pc:sldChg chg="new del">
        <pc:chgData name="Khalife Amir" userId="S::khala1@bfh.ch::720f98f4-44f4-4ba6-bf78-621ba8944260" providerId="AD" clId="Web-{BCCD28A4-A25D-3B69-2CFE-A1C7592CAB46}" dt="2019-10-30T00:02:30.864" v="1"/>
        <pc:sldMkLst>
          <pc:docMk/>
          <pc:sldMk cId="2861390223" sldId="268"/>
        </pc:sldMkLst>
      </pc:sldChg>
      <pc:sldChg chg="delSp modSp add ord replId">
        <pc:chgData name="Khalife Amir" userId="S::khala1@bfh.ch::720f98f4-44f4-4ba6-bf78-621ba8944260" providerId="AD" clId="Web-{BCCD28A4-A25D-3B69-2CFE-A1C7592CAB46}" dt="2019-10-30T00:09:37.440" v="39" actId="20577"/>
        <pc:sldMkLst>
          <pc:docMk/>
          <pc:sldMk cId="3038249221" sldId="268"/>
        </pc:sldMkLst>
        <pc:spChg chg="mod">
          <ac:chgData name="Khalife Amir" userId="S::khala1@bfh.ch::720f98f4-44f4-4ba6-bf78-621ba8944260" providerId="AD" clId="Web-{BCCD28A4-A25D-3B69-2CFE-A1C7592CAB46}" dt="2019-10-30T00:09:37.440" v="39" actId="20577"/>
          <ac:spMkLst>
            <pc:docMk/>
            <pc:sldMk cId="3038249221" sldId="268"/>
            <ac:spMk id="2" creationId="{8624D495-D1BB-48B9-815E-6D89CA281AB3}"/>
          </ac:spMkLst>
        </pc:spChg>
        <pc:spChg chg="mod">
          <ac:chgData name="Khalife Amir" userId="S::khala1@bfh.ch::720f98f4-44f4-4ba6-bf78-621ba8944260" providerId="AD" clId="Web-{BCCD28A4-A25D-3B69-2CFE-A1C7592CAB46}" dt="2019-10-30T00:03:06.427" v="9" actId="20577"/>
          <ac:spMkLst>
            <pc:docMk/>
            <pc:sldMk cId="3038249221" sldId="268"/>
            <ac:spMk id="3" creationId="{ED5DF631-EA8B-42C7-84D5-6A3AC0D59B82}"/>
          </ac:spMkLst>
        </pc:spChg>
        <pc:picChg chg="del">
          <ac:chgData name="Khalife Amir" userId="S::khala1@bfh.ch::720f98f4-44f4-4ba6-bf78-621ba8944260" providerId="AD" clId="Web-{BCCD28A4-A25D-3B69-2CFE-A1C7592CAB46}" dt="2019-10-30T00:02:57.427" v="4"/>
          <ac:picMkLst>
            <pc:docMk/>
            <pc:sldMk cId="3038249221" sldId="268"/>
            <ac:picMk id="6" creationId="{6E311624-BC46-4619-85CA-2218076E2F7C}"/>
          </ac:picMkLst>
        </pc:picChg>
      </pc:sldChg>
    </pc:docChg>
  </pc:docChgLst>
  <pc:docChgLst>
    <pc:chgData name="Gashi Floriana" userId="S::gashf2@bfh.ch::99bfacdd-f4c3-43c3-80b1-7f6f22adc7f0" providerId="AD" clId="Web-{D2559E57-51AA-4455-B2E6-3BAA8074712A}"/>
    <pc:docChg chg="modSld">
      <pc:chgData name="Gashi Floriana" userId="S::gashf2@bfh.ch::99bfacdd-f4c3-43c3-80b1-7f6f22adc7f0" providerId="AD" clId="Web-{D2559E57-51AA-4455-B2E6-3BAA8074712A}" dt="2019-10-29T16:09:55.241" v="138" actId="20577"/>
      <pc:docMkLst>
        <pc:docMk/>
      </pc:docMkLst>
      <pc:sldChg chg="modSp">
        <pc:chgData name="Gashi Floriana" userId="S::gashf2@bfh.ch::99bfacdd-f4c3-43c3-80b1-7f6f22adc7f0" providerId="AD" clId="Web-{D2559E57-51AA-4455-B2E6-3BAA8074712A}" dt="2019-10-29T16:09:55.241" v="138" actId="20577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D2559E57-51AA-4455-B2E6-3BAA8074712A}" dt="2019-10-29T16:09:55.241" v="138" actId="20577"/>
          <ac:spMkLst>
            <pc:docMk/>
            <pc:sldMk cId="151896282" sldId="263"/>
            <ac:spMk id="4" creationId="{DF6FFCF5-9A71-4501-936C-A98514CD5D9A}"/>
          </ac:spMkLst>
        </pc:spChg>
      </pc:sldChg>
    </pc:docChg>
  </pc:docChgLst>
  <pc:docChgLst>
    <pc:chgData name="Gashi Floriana" userId="S::gashf2@bfh.ch::99bfacdd-f4c3-43c3-80b1-7f6f22adc7f0" providerId="AD" clId="Web-{3E01EF07-2B11-448A-8B37-3E1D11CDFB76}"/>
    <pc:docChg chg="modSld">
      <pc:chgData name="Gashi Floriana" userId="S::gashf2@bfh.ch::99bfacdd-f4c3-43c3-80b1-7f6f22adc7f0" providerId="AD" clId="Web-{3E01EF07-2B11-448A-8B37-3E1D11CDFB76}" dt="2019-10-29T16:15:01.558" v="22" actId="1076"/>
      <pc:docMkLst>
        <pc:docMk/>
      </pc:docMkLst>
      <pc:sldChg chg="addSp modSp">
        <pc:chgData name="Gashi Floriana" userId="S::gashf2@bfh.ch::99bfacdd-f4c3-43c3-80b1-7f6f22adc7f0" providerId="AD" clId="Web-{3E01EF07-2B11-448A-8B37-3E1D11CDFB76}" dt="2019-10-29T16:15:01.558" v="22" actId="1076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3E01EF07-2B11-448A-8B37-3E1D11CDFB76}" dt="2019-10-29T16:14:49.340" v="21" actId="14100"/>
          <ac:spMkLst>
            <pc:docMk/>
            <pc:sldMk cId="151896282" sldId="263"/>
            <ac:spMk id="4" creationId="{DF6FFCF5-9A71-4501-936C-A98514CD5D9A}"/>
          </ac:spMkLst>
        </pc:spChg>
        <pc:picChg chg="add mod">
          <ac:chgData name="Gashi Floriana" userId="S::gashf2@bfh.ch::99bfacdd-f4c3-43c3-80b1-7f6f22adc7f0" providerId="AD" clId="Web-{3E01EF07-2B11-448A-8B37-3E1D11CDFB76}" dt="2019-10-29T16:15:01.558" v="22" actId="1076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Regli Selina Florence" userId="S::regls1@bfh.ch::378deb28-2336-456b-9afb-ccc4810a7600" providerId="AD" clId="Web-{7F76A9CC-933C-7449-D212-1C2F1387A5C3}"/>
    <pc:docChg chg="modSld">
      <pc:chgData name="Regli Selina Florence" userId="S::regls1@bfh.ch::378deb28-2336-456b-9afb-ccc4810a7600" providerId="AD" clId="Web-{7F76A9CC-933C-7449-D212-1C2F1387A5C3}" dt="2019-10-30T12:16:45.596" v="223"/>
      <pc:docMkLst>
        <pc:docMk/>
      </pc:docMkLst>
      <pc:sldChg chg="addSp delSp modSp mod setBg">
        <pc:chgData name="Regli Selina Florence" userId="S::regls1@bfh.ch::378deb28-2336-456b-9afb-ccc4810a7600" providerId="AD" clId="Web-{7F76A9CC-933C-7449-D212-1C2F1387A5C3}" dt="2019-10-30T12:08:58.265" v="215" actId="20577"/>
        <pc:sldMkLst>
          <pc:docMk/>
          <pc:sldMk cId="0" sldId="256"/>
        </pc:sldMkLst>
        <pc:spChg chg="del">
          <ac:chgData name="Regli Selina Florence" userId="S::regls1@bfh.ch::378deb28-2336-456b-9afb-ccc4810a7600" providerId="AD" clId="Web-{7F76A9CC-933C-7449-D212-1C2F1387A5C3}" dt="2019-10-30T12:02:58.154" v="0"/>
          <ac:spMkLst>
            <pc:docMk/>
            <pc:sldMk cId="0" sldId="256"/>
            <ac:spMk id="6146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8:58.265" v="215" actId="2057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8:36.781" v="211" actId="14100"/>
          <ac:spMkLst>
            <pc:docMk/>
            <pc:sldMk cId="0" sldId="256"/>
            <ac:spMk id="6148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4:16.623" v="5"/>
          <ac:spMkLst>
            <pc:docMk/>
            <pc:sldMk cId="0" sldId="256"/>
            <ac:spMk id="6149" creationId="{00000000-0000-0000-0000-000000000000}"/>
          </ac:spMkLst>
        </pc:spChg>
        <pc:picChg chg="add mod ord modCrop">
          <ac:chgData name="Regli Selina Florence" userId="S::regls1@bfh.ch::378deb28-2336-456b-9afb-ccc4810a7600" providerId="AD" clId="Web-{7F76A9CC-933C-7449-D212-1C2F1387A5C3}" dt="2019-10-30T12:04:16.623" v="5"/>
          <ac:picMkLst>
            <pc:docMk/>
            <pc:sldMk cId="0" sldId="256"/>
            <ac:picMk id="2" creationId="{D1EEE4F2-FEBE-4506-AB6F-B646D9B5D3AB}"/>
          </ac:picMkLst>
        </pc:picChg>
      </pc:sldChg>
      <pc:sldChg chg="addSp delSp modSp mod setBg modClrScheme chgLayout">
        <pc:chgData name="Regli Selina Florence" userId="S::regls1@bfh.ch::378deb28-2336-456b-9afb-ccc4810a7600" providerId="AD" clId="Web-{7F76A9CC-933C-7449-D212-1C2F1387A5C3}" dt="2019-10-30T12:07:27.936" v="147"/>
        <pc:sldMkLst>
          <pc:docMk/>
          <pc:sldMk cId="0" sldId="260"/>
        </pc:sldMkLst>
        <pc:spChg chg="add del mod">
          <ac:chgData name="Regli Selina Florence" userId="S::regls1@bfh.ch::378deb28-2336-456b-9afb-ccc4810a7600" providerId="AD" clId="Web-{7F76A9CC-933C-7449-D212-1C2F1387A5C3}" dt="2019-10-30T12:05:46.842" v="54"/>
          <ac:spMkLst>
            <pc:docMk/>
            <pc:sldMk cId="0" sldId="260"/>
            <ac:spMk id="72" creationId="{6EDB0495-9B94-46BD-B7B0-9D87A989C78B}"/>
          </ac:spMkLst>
        </pc:spChg>
        <pc:spChg chg="add del mod ord">
          <ac:chgData name="Regli Selina Florence" userId="S::regls1@bfh.ch::378deb28-2336-456b-9afb-ccc4810a7600" providerId="AD" clId="Web-{7F76A9CC-933C-7449-D212-1C2F1387A5C3}" dt="2019-10-30T12:05:55.873" v="96"/>
          <ac:spMkLst>
            <pc:docMk/>
            <pc:sldMk cId="0" sldId="260"/>
            <ac:spMk id="10242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5:55.873" v="96"/>
          <ac:spMkLst>
            <pc:docMk/>
            <pc:sldMk cId="0" sldId="260"/>
            <ac:spMk id="10243" creationId="{00000000-0000-0000-0000-000000000000}"/>
          </ac:spMkLst>
        </pc:spChg>
        <pc:graphicFrameChg chg="add del">
          <ac:chgData name="Regli Selina Florence" userId="S::regls1@bfh.ch::378deb28-2336-456b-9afb-ccc4810a7600" providerId="AD" clId="Web-{7F76A9CC-933C-7449-D212-1C2F1387A5C3}" dt="2019-10-30T12:05:03.467" v="7"/>
          <ac:graphicFrameMkLst>
            <pc:docMk/>
            <pc:sldMk cId="0" sldId="260"/>
            <ac:graphicFrameMk id="10245" creationId="{0B571EA1-27F7-47D1-973E-6DC31D2D0B74}"/>
          </ac:graphicFrameMkLst>
        </pc:graphicFrameChg>
        <pc:graphicFrameChg chg="add del">
          <ac:chgData name="Regli Selina Florence" userId="S::regls1@bfh.ch::378deb28-2336-456b-9afb-ccc4810a7600" providerId="AD" clId="Web-{7F76A9CC-933C-7449-D212-1C2F1387A5C3}" dt="2019-10-30T12:05:06.076" v="9"/>
          <ac:graphicFrameMkLst>
            <pc:docMk/>
            <pc:sldMk cId="0" sldId="260"/>
            <ac:graphicFrameMk id="10246" creationId="{F54CACC8-F237-4BF3-9BCD-D43A760BDF53}"/>
          </ac:graphicFrameMkLst>
        </pc:graphicFrameChg>
        <pc:graphicFrameChg chg="add del">
          <ac:chgData name="Regli Selina Florence" userId="S::regls1@bfh.ch::378deb28-2336-456b-9afb-ccc4810a7600" providerId="AD" clId="Web-{7F76A9CC-933C-7449-D212-1C2F1387A5C3}" dt="2019-10-30T12:05:08.514" v="11"/>
          <ac:graphicFrameMkLst>
            <pc:docMk/>
            <pc:sldMk cId="0" sldId="260"/>
            <ac:graphicFrameMk id="10247" creationId="{0B571EA1-27F7-47D1-973E-6DC31D2D0B74}"/>
          </ac:graphicFrameMkLst>
        </pc:graphicFrameChg>
        <pc:graphicFrameChg chg="add mod modGraphic">
          <ac:chgData name="Regli Selina Florence" userId="S::regls1@bfh.ch::378deb28-2336-456b-9afb-ccc4810a7600" providerId="AD" clId="Web-{7F76A9CC-933C-7449-D212-1C2F1387A5C3}" dt="2019-10-30T12:07:27.936" v="147"/>
          <ac:graphicFrameMkLst>
            <pc:docMk/>
            <pc:sldMk cId="0" sldId="260"/>
            <ac:graphicFrameMk id="10248" creationId="{C5CE9240-3C25-4E89-A7D4-3EA58F4E2280}"/>
          </ac:graphicFrameMkLst>
        </pc:graphicFrameChg>
      </pc:sldChg>
      <pc:sldChg chg="addSp delSp modSp mod setBg modClrScheme addAnim delAnim modAnim chgLayout">
        <pc:chgData name="Regli Selina Florence" userId="S::regls1@bfh.ch::378deb28-2336-456b-9afb-ccc4810a7600" providerId="AD" clId="Web-{7F76A9CC-933C-7449-D212-1C2F1387A5C3}" dt="2019-10-30T12:16:45.596" v="223"/>
        <pc:sldMkLst>
          <pc:docMk/>
          <pc:sldMk cId="151896282" sldId="263"/>
        </pc:sldMkLst>
        <pc:spChg chg="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2" creationId="{F95838A2-C1F1-4DF8-A47C-F53194E1EEC3}"/>
          </ac:spMkLst>
        </pc:spChg>
        <pc:spChg chg="mod or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4" creationId="{DF6FFCF5-9A71-4501-936C-A98514CD5D9A}"/>
          </ac:spMkLst>
        </pc:spChg>
        <pc:spChg chg="add 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6" creationId="{1EBD0E2C-49A2-4287-A6EC-E6535C04CF69}"/>
          </ac:spMkLst>
        </pc:spChg>
        <pc:spChg chg="add 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7" creationId="{0BCFEF00-996D-4023-8511-D641BF65BBD0}"/>
          </ac:spMkLst>
        </pc:spChg>
        <pc:spChg chg="add del mod">
          <ac:chgData name="Regli Selina Florence" userId="S::regls1@bfh.ch::378deb28-2336-456b-9afb-ccc4810a7600" providerId="AD" clId="Web-{7F76A9CC-933C-7449-D212-1C2F1387A5C3}" dt="2019-10-30T12:09:47.172" v="218"/>
          <ac:spMkLst>
            <pc:docMk/>
            <pc:sldMk cId="151896282" sldId="263"/>
            <ac:spMk id="9" creationId="{CB887F15-6ED8-4E7B-9622-41F52963EC42}"/>
          </ac:spMkLst>
        </pc:spChg>
        <pc:spChg chg="add del mod">
          <ac:chgData name="Regli Selina Florence" userId="S::regls1@bfh.ch::378deb28-2336-456b-9afb-ccc4810a7600" providerId="AD" clId="Web-{7F76A9CC-933C-7449-D212-1C2F1387A5C3}" dt="2019-10-30T12:09:47.172" v="218"/>
          <ac:spMkLst>
            <pc:docMk/>
            <pc:sldMk cId="151896282" sldId="263"/>
            <ac:spMk id="11" creationId="{38873F31-9D68-4BC7-A714-42595C3EB739}"/>
          </ac:spMkLst>
        </pc:spChg>
        <pc:picChg chg="mod">
          <ac:chgData name="Regli Selina Florence" userId="S::regls1@bfh.ch::378deb28-2336-456b-9afb-ccc4810a7600" providerId="AD" clId="Web-{7F76A9CC-933C-7449-D212-1C2F1387A5C3}" dt="2019-10-30T12:13:13.579" v="219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Neuenschwander Stefanie" userId="S::neues4@bfh.ch::0271ea5f-7bf0-4f58-89a6-23921d3a80ad" providerId="AD" clId="Web-{FE758071-0A9D-93FE-BC60-2C68E501270C}"/>
    <pc:docChg chg="addSld modSld sldOrd">
      <pc:chgData name="Neuenschwander Stefanie" userId="S::neues4@bfh.ch::0271ea5f-7bf0-4f58-89a6-23921d3a80ad" providerId="AD" clId="Web-{FE758071-0A9D-93FE-BC60-2C68E501270C}" dt="2019-10-30T12:08:22.086" v="91" actId="1076"/>
      <pc:docMkLst>
        <pc:docMk/>
      </pc:docMkLst>
      <pc:sldChg chg="addSp delSp modSp ord">
        <pc:chgData name="Neuenschwander Stefanie" userId="S::neues4@bfh.ch::0271ea5f-7bf0-4f58-89a6-23921d3a80ad" providerId="AD" clId="Web-{FE758071-0A9D-93FE-BC60-2C68E501270C}" dt="2019-10-30T12:00:47.493" v="20" actId="14100"/>
        <pc:sldMkLst>
          <pc:docMk/>
          <pc:sldMk cId="2111441047" sldId="269"/>
        </pc:sldMkLst>
        <pc:spChg chg="del">
          <ac:chgData name="Neuenschwander Stefanie" userId="S::neues4@bfh.ch::0271ea5f-7bf0-4f58-89a6-23921d3a80ad" providerId="AD" clId="Web-{FE758071-0A9D-93FE-BC60-2C68E501270C}" dt="2019-10-30T11:59:40.837" v="3"/>
          <ac:spMkLst>
            <pc:docMk/>
            <pc:sldMk cId="2111441047" sldId="269"/>
            <ac:spMk id="2" creationId="{9C00C14E-B2E8-40F9-B740-C8625903FAFE}"/>
          </ac:spMkLst>
        </pc:spChg>
        <pc:picChg chg="add mod ord">
          <ac:chgData name="Neuenschwander Stefanie" userId="S::neues4@bfh.ch::0271ea5f-7bf0-4f58-89a6-23921d3a80ad" providerId="AD" clId="Web-{FE758071-0A9D-93FE-BC60-2C68E501270C}" dt="2019-10-30T12:00:40.024" v="17" actId="1076"/>
          <ac:picMkLst>
            <pc:docMk/>
            <pc:sldMk cId="2111441047" sldId="269"/>
            <ac:picMk id="4" creationId="{26A313C6-AFA3-486A-AFE9-5643BC8AED3B}"/>
          </ac:picMkLst>
        </pc:picChg>
        <pc:picChg chg="add mod">
          <ac:chgData name="Neuenschwander Stefanie" userId="S::neues4@bfh.ch::0271ea5f-7bf0-4f58-89a6-23921d3a80ad" providerId="AD" clId="Web-{FE758071-0A9D-93FE-BC60-2C68E501270C}" dt="2019-10-30T12:00:41.790" v="18" actId="1076"/>
          <ac:picMkLst>
            <pc:docMk/>
            <pc:sldMk cId="2111441047" sldId="269"/>
            <ac:picMk id="6" creationId="{3FF60CE8-28CF-40AC-8B45-4B8C644194AE}"/>
          </ac:picMkLst>
        </pc:picChg>
        <pc:picChg chg="add mod">
          <ac:chgData name="Neuenschwander Stefanie" userId="S::neues4@bfh.ch::0271ea5f-7bf0-4f58-89a6-23921d3a80ad" providerId="AD" clId="Web-{FE758071-0A9D-93FE-BC60-2C68E501270C}" dt="2019-10-30T12:00:47.493" v="20" actId="14100"/>
          <ac:picMkLst>
            <pc:docMk/>
            <pc:sldMk cId="2111441047" sldId="269"/>
            <ac:picMk id="8" creationId="{D02E1C29-479C-4BE1-A0AB-3AF0A4D4DFC5}"/>
          </ac:picMkLst>
        </pc:picChg>
      </pc:sldChg>
      <pc:sldChg chg="addSp delSp modSp ord">
        <pc:chgData name="Neuenschwander Stefanie" userId="S::neues4@bfh.ch::0271ea5f-7bf0-4f58-89a6-23921d3a80ad" providerId="AD" clId="Web-{FE758071-0A9D-93FE-BC60-2C68E501270C}" dt="2019-10-30T12:03:40.336" v="50" actId="1076"/>
        <pc:sldMkLst>
          <pc:docMk/>
          <pc:sldMk cId="2638081380" sldId="270"/>
        </pc:sldMkLst>
        <pc:spChg chg="del">
          <ac:chgData name="Neuenschwander Stefanie" userId="S::neues4@bfh.ch::0271ea5f-7bf0-4f58-89a6-23921d3a80ad" providerId="AD" clId="Web-{FE758071-0A9D-93FE-BC60-2C68E501270C}" dt="2019-10-30T12:01:11.008" v="21"/>
          <ac:spMkLst>
            <pc:docMk/>
            <pc:sldMk cId="2638081380" sldId="270"/>
            <ac:spMk id="2" creationId="{9C00C14E-B2E8-40F9-B740-C8625903FAFE}"/>
          </ac:spMkLst>
        </pc:spChg>
        <pc:spChg chg="mod">
          <ac:chgData name="Neuenschwander Stefanie" userId="S::neues4@bfh.ch::0271ea5f-7bf0-4f58-89a6-23921d3a80ad" providerId="AD" clId="Web-{FE758071-0A9D-93FE-BC60-2C68E501270C}" dt="2019-10-30T11:59:18.852" v="2" actId="20577"/>
          <ac:spMkLst>
            <pc:docMk/>
            <pc:sldMk cId="2638081380" sldId="270"/>
            <ac:spMk id="3" creationId="{0B896B82-9CE5-42D3-B596-1DA4C120CF71}"/>
          </ac:spMkLst>
        </pc:spChg>
        <pc:picChg chg="add mod ord modCrop">
          <ac:chgData name="Neuenschwander Stefanie" userId="S::neues4@bfh.ch::0271ea5f-7bf0-4f58-89a6-23921d3a80ad" providerId="AD" clId="Web-{FE758071-0A9D-93FE-BC60-2C68E501270C}" dt="2019-10-30T12:01:55.510" v="30" actId="1076"/>
          <ac:picMkLst>
            <pc:docMk/>
            <pc:sldMk cId="2638081380" sldId="270"/>
            <ac:picMk id="4" creationId="{DAA9D78F-89EF-4F6D-8ECE-AC4C8011AE3F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3:40.336" v="50" actId="1076"/>
          <ac:picMkLst>
            <pc:docMk/>
            <pc:sldMk cId="2638081380" sldId="270"/>
            <ac:picMk id="6" creationId="{A3AE8060-60E9-4A1D-AD53-0D8C89F84489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3:34.057" v="49" actId="1076"/>
          <ac:picMkLst>
            <pc:docMk/>
            <pc:sldMk cId="2638081380" sldId="270"/>
            <ac:picMk id="8" creationId="{19DC587E-1226-410F-B33A-C0A0DF2A6192}"/>
          </ac:picMkLst>
        </pc:picChg>
      </pc:sldChg>
      <pc:sldChg chg="addSp delSp modSp add replId">
        <pc:chgData name="Neuenschwander Stefanie" userId="S::neues4@bfh.ch::0271ea5f-7bf0-4f58-89a6-23921d3a80ad" providerId="AD" clId="Web-{FE758071-0A9D-93FE-BC60-2C68E501270C}" dt="2019-10-30T12:08:22.086" v="91" actId="1076"/>
        <pc:sldMkLst>
          <pc:docMk/>
          <pc:sldMk cId="3810222268" sldId="297"/>
        </pc:sldMkLst>
        <pc:spChg chg="add del mod">
          <ac:chgData name="Neuenschwander Stefanie" userId="S::neues4@bfh.ch::0271ea5f-7bf0-4f58-89a6-23921d3a80ad" providerId="AD" clId="Web-{FE758071-0A9D-93FE-BC60-2C68E501270C}" dt="2019-10-30T12:04:09.117" v="55"/>
          <ac:spMkLst>
            <pc:docMk/>
            <pc:sldMk cId="3810222268" sldId="297"/>
            <ac:spMk id="5" creationId="{ACBD9F18-A18A-4B33-8E14-DFA907F02E2B}"/>
          </ac:spMkLst>
        </pc:spChg>
        <pc:picChg chg="del">
          <ac:chgData name="Neuenschwander Stefanie" userId="S::neues4@bfh.ch::0271ea5f-7bf0-4f58-89a6-23921d3a80ad" providerId="AD" clId="Web-{FE758071-0A9D-93FE-BC60-2C68E501270C}" dt="2019-10-30T12:03:55.164" v="52"/>
          <ac:picMkLst>
            <pc:docMk/>
            <pc:sldMk cId="3810222268" sldId="297"/>
            <ac:picMk id="4" creationId="{DAA9D78F-89EF-4F6D-8ECE-AC4C8011AE3F}"/>
          </ac:picMkLst>
        </pc:picChg>
        <pc:picChg chg="del">
          <ac:chgData name="Neuenschwander Stefanie" userId="S::neues4@bfh.ch::0271ea5f-7bf0-4f58-89a6-23921d3a80ad" providerId="AD" clId="Web-{FE758071-0A9D-93FE-BC60-2C68E501270C}" dt="2019-10-30T12:03:56.039" v="53"/>
          <ac:picMkLst>
            <pc:docMk/>
            <pc:sldMk cId="3810222268" sldId="297"/>
            <ac:picMk id="6" creationId="{A3AE8060-60E9-4A1D-AD53-0D8C89F84489}"/>
          </ac:picMkLst>
        </pc:picChg>
        <pc:picChg chg="add mod ord modCrop">
          <ac:chgData name="Neuenschwander Stefanie" userId="S::neues4@bfh.ch::0271ea5f-7bf0-4f58-89a6-23921d3a80ad" providerId="AD" clId="Web-{FE758071-0A9D-93FE-BC60-2C68E501270C}" dt="2019-10-30T12:08:09.008" v="90" actId="1076"/>
          <ac:picMkLst>
            <pc:docMk/>
            <pc:sldMk cId="3810222268" sldId="297"/>
            <ac:picMk id="7" creationId="{7FAE4B03-DD8B-4693-BD22-975CCB5B9CD9}"/>
          </ac:picMkLst>
        </pc:picChg>
        <pc:picChg chg="del">
          <ac:chgData name="Neuenschwander Stefanie" userId="S::neues4@bfh.ch::0271ea5f-7bf0-4f58-89a6-23921d3a80ad" providerId="AD" clId="Web-{FE758071-0A9D-93FE-BC60-2C68E501270C}" dt="2019-10-30T12:03:59.617" v="54"/>
          <ac:picMkLst>
            <pc:docMk/>
            <pc:sldMk cId="3810222268" sldId="297"/>
            <ac:picMk id="8" creationId="{19DC587E-1226-410F-B33A-C0A0DF2A6192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8:22.086" v="91" actId="1076"/>
          <ac:picMkLst>
            <pc:docMk/>
            <pc:sldMk cId="3810222268" sldId="297"/>
            <ac:picMk id="10" creationId="{D6429A39-E0D5-4804-81EA-2D17B4875865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8:03.758" v="88" actId="1076"/>
          <ac:picMkLst>
            <pc:docMk/>
            <pc:sldMk cId="3810222268" sldId="297"/>
            <ac:picMk id="12" creationId="{98C995D6-37D8-4DD5-B111-E734C1F7546F}"/>
          </ac:picMkLst>
        </pc:picChg>
      </pc:sldChg>
    </pc:docChg>
  </pc:docChgLst>
  <pc:docChgLst>
    <pc:chgData name="Romao Patricia" userId="S::romap1@bfh.ch::f0fac0d0-946f-4d17-8114-8908a4c73655" providerId="AD" clId="Web-{0C437263-8760-AFC8-9BF9-4053547D8037}"/>
    <pc:docChg chg="addSld modSld sldOrd">
      <pc:chgData name="Romao Patricia" userId="S::romap1@bfh.ch::f0fac0d0-946f-4d17-8114-8908a4c73655" providerId="AD" clId="Web-{0C437263-8760-AFC8-9BF9-4053547D8037}" dt="2019-10-29T15:39:11.892" v="10" actId="20577"/>
      <pc:docMkLst>
        <pc:docMk/>
      </pc:docMkLst>
      <pc:sldChg chg="modSp new ord">
        <pc:chgData name="Romao Patricia" userId="S::romap1@bfh.ch::f0fac0d0-946f-4d17-8114-8908a4c73655" providerId="AD" clId="Web-{0C437263-8760-AFC8-9BF9-4053547D8037}" dt="2019-10-29T15:39:11.892" v="10" actId="20577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0C437263-8760-AFC8-9BF9-4053547D8037}" dt="2019-10-29T15:39:06.518" v="9" actId="20577"/>
          <ac:spMkLst>
            <pc:docMk/>
            <pc:sldMk cId="3543466871" sldId="261"/>
            <ac:spMk id="2" creationId="{467C3F20-7986-4F46-BC26-13F0DA000FA2}"/>
          </ac:spMkLst>
        </pc:spChg>
        <pc:spChg chg="mod">
          <ac:chgData name="Romao Patricia" userId="S::romap1@bfh.ch::f0fac0d0-946f-4d17-8114-8908a4c73655" providerId="AD" clId="Web-{0C437263-8760-AFC8-9BF9-4053547D8037}" dt="2019-10-29T15:39:11.892" v="10" actId="20577"/>
          <ac:spMkLst>
            <pc:docMk/>
            <pc:sldMk cId="3543466871" sldId="261"/>
            <ac:spMk id="4" creationId="{FD076FA7-36A3-4389-A710-3BE8C99C2DE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CA1DC-7F8E-4C86-BC58-2AECC6058F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427513-919E-44AD-B1ED-F159046E15B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Problemstellung</a:t>
          </a:r>
          <a:endParaRPr lang="en-US">
            <a:latin typeface="Lucida Sans"/>
          </a:endParaRPr>
        </a:p>
      </dgm:t>
    </dgm:pt>
    <dgm:pt modelId="{B4C90517-8D80-4A57-908B-CB6B77849FFD}" type="parTrans" cxnId="{D10E76A6-DA65-4F86-9157-05B5CF3DB0FA}">
      <dgm:prSet/>
      <dgm:spPr/>
      <dgm:t>
        <a:bodyPr/>
        <a:lstStyle/>
        <a:p>
          <a:endParaRPr lang="en-US"/>
        </a:p>
      </dgm:t>
    </dgm:pt>
    <dgm:pt modelId="{97D7A786-2A71-43F0-BF0F-59BA24D48D69}" type="sibTrans" cxnId="{D10E76A6-DA65-4F86-9157-05B5CF3DB0FA}">
      <dgm:prSet/>
      <dgm:spPr/>
      <dgm:t>
        <a:bodyPr/>
        <a:lstStyle/>
        <a:p>
          <a:endParaRPr lang="en-US"/>
        </a:p>
      </dgm:t>
    </dgm:pt>
    <dgm:pt modelId="{44BE71EE-C0DB-4E72-A2BA-F8F17CFDD90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Interview</a:t>
          </a:r>
          <a:endParaRPr lang="en-US">
            <a:latin typeface="Lucida Sans"/>
          </a:endParaRPr>
        </a:p>
      </dgm:t>
    </dgm:pt>
    <dgm:pt modelId="{92F77E5F-4725-4798-B00F-A84676C1DC00}" type="parTrans" cxnId="{FDFCF88D-F6A2-48CB-B86B-E96171837468}">
      <dgm:prSet/>
      <dgm:spPr/>
      <dgm:t>
        <a:bodyPr/>
        <a:lstStyle/>
        <a:p>
          <a:endParaRPr lang="en-US"/>
        </a:p>
      </dgm:t>
    </dgm:pt>
    <dgm:pt modelId="{0B5181E2-1E45-49D4-A624-D386DA24296E}" type="sibTrans" cxnId="{FDFCF88D-F6A2-48CB-B86B-E96171837468}">
      <dgm:prSet/>
      <dgm:spPr/>
      <dgm:t>
        <a:bodyPr/>
        <a:lstStyle/>
        <a:p>
          <a:endParaRPr lang="en-US"/>
        </a:p>
      </dgm:t>
    </dgm:pt>
    <dgm:pt modelId="{D841BA3B-A224-4D4D-A0F0-7352E09F39E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Persona</a:t>
          </a:r>
        </a:p>
      </dgm:t>
    </dgm:pt>
    <dgm:pt modelId="{FD0431FF-5A72-4646-BA1A-F86B5E498362}" type="parTrans" cxnId="{5201DD50-42B6-4BC0-8AD3-8E88E4DCB1BF}">
      <dgm:prSet/>
      <dgm:spPr/>
      <dgm:t>
        <a:bodyPr/>
        <a:lstStyle/>
        <a:p>
          <a:endParaRPr lang="en-US"/>
        </a:p>
      </dgm:t>
    </dgm:pt>
    <dgm:pt modelId="{DDE4F966-7D1E-4217-ACEF-42081BB63254}" type="sibTrans" cxnId="{5201DD50-42B6-4BC0-8AD3-8E88E4DCB1BF}">
      <dgm:prSet/>
      <dgm:spPr/>
      <dgm:t>
        <a:bodyPr/>
        <a:lstStyle/>
        <a:p>
          <a:endParaRPr lang="en-US"/>
        </a:p>
      </dgm:t>
    </dgm:pt>
    <dgm:pt modelId="{3E986D9D-0095-460E-8315-66A3BD22791D}">
      <dgm:prSet/>
      <dgm:spPr/>
      <dgm:t>
        <a:bodyPr/>
        <a:lstStyle/>
        <a:p>
          <a:pPr>
            <a:lnSpc>
              <a:spcPct val="100000"/>
            </a:lnSpc>
          </a:pPr>
          <a:r>
            <a:rPr lang="de-CH" dirty="0">
              <a:latin typeface="Lucida Sans"/>
            </a:rPr>
            <a:t>Funktionalitäten</a:t>
          </a:r>
          <a:endParaRPr lang="en-US" dirty="0">
            <a:latin typeface="Lucida Sans"/>
          </a:endParaRPr>
        </a:p>
      </dgm:t>
    </dgm:pt>
    <dgm:pt modelId="{83FDD688-1F69-4716-AFBC-64FEA5D91F08}" type="parTrans" cxnId="{17D7024C-51AD-42C0-8838-5758FC3DEF15}">
      <dgm:prSet/>
      <dgm:spPr/>
      <dgm:t>
        <a:bodyPr/>
        <a:lstStyle/>
        <a:p>
          <a:endParaRPr lang="en-US"/>
        </a:p>
      </dgm:t>
    </dgm:pt>
    <dgm:pt modelId="{56618CB7-9065-4292-8999-EC224491402F}" type="sibTrans" cxnId="{17D7024C-51AD-42C0-8838-5758FC3DEF15}">
      <dgm:prSet/>
      <dgm:spPr/>
      <dgm:t>
        <a:bodyPr/>
        <a:lstStyle/>
        <a:p>
          <a:endParaRPr lang="en-US"/>
        </a:p>
      </dgm:t>
    </dgm:pt>
    <dgm:pt modelId="{29A4A9E0-2579-4207-88BF-3C30B286052F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Storyboards</a:t>
          </a:r>
          <a:endParaRPr lang="en-US">
            <a:latin typeface="Lucida Sans"/>
          </a:endParaRPr>
        </a:p>
      </dgm:t>
    </dgm:pt>
    <dgm:pt modelId="{39497DE2-03F0-4CF3-A569-227BB689FAEA}" type="parTrans" cxnId="{E4ABB96E-ABAF-4255-B2D0-0EBAF4F9103E}">
      <dgm:prSet/>
      <dgm:spPr/>
      <dgm:t>
        <a:bodyPr/>
        <a:lstStyle/>
        <a:p>
          <a:endParaRPr lang="en-US"/>
        </a:p>
      </dgm:t>
    </dgm:pt>
    <dgm:pt modelId="{E87CCB1C-70E3-4A7B-8D9D-651DB0E88164}" type="sibTrans" cxnId="{E4ABB96E-ABAF-4255-B2D0-0EBAF4F9103E}">
      <dgm:prSet/>
      <dgm:spPr/>
      <dgm:t>
        <a:bodyPr/>
        <a:lstStyle/>
        <a:p>
          <a:endParaRPr lang="en-US"/>
        </a:p>
      </dgm:t>
    </dgm:pt>
    <dgm:pt modelId="{5E6C0213-700B-42E3-91CC-E2EB2DBD4BDE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Prototyp</a:t>
          </a:r>
          <a:endParaRPr lang="en-US">
            <a:latin typeface="Lucida Sans"/>
          </a:endParaRPr>
        </a:p>
      </dgm:t>
    </dgm:pt>
    <dgm:pt modelId="{C3418010-2185-425D-9C7E-11195BBEA59A}" type="parTrans" cxnId="{90FD64A7-C1E8-4CB6-BE6F-47CAABD1747E}">
      <dgm:prSet/>
      <dgm:spPr/>
      <dgm:t>
        <a:bodyPr/>
        <a:lstStyle/>
        <a:p>
          <a:endParaRPr lang="en-US"/>
        </a:p>
      </dgm:t>
    </dgm:pt>
    <dgm:pt modelId="{7106A4E2-149C-4051-A869-89CEB51B880A}" type="sibTrans" cxnId="{90FD64A7-C1E8-4CB6-BE6F-47CAABD1747E}">
      <dgm:prSet/>
      <dgm:spPr/>
      <dgm:t>
        <a:bodyPr/>
        <a:lstStyle/>
        <a:p>
          <a:endParaRPr lang="en-US"/>
        </a:p>
      </dgm:t>
    </dgm:pt>
    <dgm:pt modelId="{86FE4D72-9A70-4D7E-BADA-45E4578CBA4A}" type="pres">
      <dgm:prSet presAssocID="{572CA1DC-7F8E-4C86-BC58-2AECC6058F2A}" presName="root" presStyleCnt="0">
        <dgm:presLayoutVars>
          <dgm:dir/>
          <dgm:resizeHandles val="exact"/>
        </dgm:presLayoutVars>
      </dgm:prSet>
      <dgm:spPr/>
    </dgm:pt>
    <dgm:pt modelId="{6652A313-B07F-4281-B6D8-45BF1F18F76B}" type="pres">
      <dgm:prSet presAssocID="{AF427513-919E-44AD-B1ED-F159046E15BB}" presName="compNode" presStyleCnt="0"/>
      <dgm:spPr/>
    </dgm:pt>
    <dgm:pt modelId="{8B9BA735-9795-4148-840C-2CF2C08E2BC8}" type="pres">
      <dgm:prSet presAssocID="{AF427513-919E-44AD-B1ED-F159046E15BB}" presName="bgRect" presStyleLbl="bgShp" presStyleIdx="0" presStyleCnt="6"/>
      <dgm:spPr/>
    </dgm:pt>
    <dgm:pt modelId="{D9B86DB3-6FA4-4991-B22C-682015ECDC84}" type="pres">
      <dgm:prSet presAssocID="{AF427513-919E-44AD-B1ED-F159046E15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98137FF8-3706-4A93-A381-DCB3C1049D99}" type="pres">
      <dgm:prSet presAssocID="{AF427513-919E-44AD-B1ED-F159046E15BB}" presName="spaceRect" presStyleCnt="0"/>
      <dgm:spPr/>
    </dgm:pt>
    <dgm:pt modelId="{FE7B165B-58D9-4F75-89B8-672AC8EEEEED}" type="pres">
      <dgm:prSet presAssocID="{AF427513-919E-44AD-B1ED-F159046E15BB}" presName="parTx" presStyleLbl="revTx" presStyleIdx="0" presStyleCnt="6">
        <dgm:presLayoutVars>
          <dgm:chMax val="0"/>
          <dgm:chPref val="0"/>
        </dgm:presLayoutVars>
      </dgm:prSet>
      <dgm:spPr/>
    </dgm:pt>
    <dgm:pt modelId="{5BDF21AF-20A5-4C39-AE9A-0E51E30CCC6B}" type="pres">
      <dgm:prSet presAssocID="{97D7A786-2A71-43F0-BF0F-59BA24D48D69}" presName="sibTrans" presStyleCnt="0"/>
      <dgm:spPr/>
    </dgm:pt>
    <dgm:pt modelId="{6CA7C712-6C95-4D48-8874-55D094FA32BF}" type="pres">
      <dgm:prSet presAssocID="{44BE71EE-C0DB-4E72-A2BA-F8F17CFDD90B}" presName="compNode" presStyleCnt="0"/>
      <dgm:spPr/>
    </dgm:pt>
    <dgm:pt modelId="{3E25223E-CC3F-4DFD-8826-D259EF2DF05F}" type="pres">
      <dgm:prSet presAssocID="{44BE71EE-C0DB-4E72-A2BA-F8F17CFDD90B}" presName="bgRect" presStyleLbl="bgShp" presStyleIdx="1" presStyleCnt="6"/>
      <dgm:spPr/>
    </dgm:pt>
    <dgm:pt modelId="{6314E88D-2127-44B3-B2C1-29388B495196}" type="pres">
      <dgm:prSet presAssocID="{44BE71EE-C0DB-4E72-A2BA-F8F17CFDD90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02114A3-6326-4E06-B72D-D21FB68DB9CF}" type="pres">
      <dgm:prSet presAssocID="{44BE71EE-C0DB-4E72-A2BA-F8F17CFDD90B}" presName="spaceRect" presStyleCnt="0"/>
      <dgm:spPr/>
    </dgm:pt>
    <dgm:pt modelId="{871E724D-5A10-48DF-A4F2-225841399E45}" type="pres">
      <dgm:prSet presAssocID="{44BE71EE-C0DB-4E72-A2BA-F8F17CFDD90B}" presName="parTx" presStyleLbl="revTx" presStyleIdx="1" presStyleCnt="6">
        <dgm:presLayoutVars>
          <dgm:chMax val="0"/>
          <dgm:chPref val="0"/>
        </dgm:presLayoutVars>
      </dgm:prSet>
      <dgm:spPr/>
    </dgm:pt>
    <dgm:pt modelId="{3D3A4544-BBA3-4CD7-BDC1-7C29FC9CC577}" type="pres">
      <dgm:prSet presAssocID="{0B5181E2-1E45-49D4-A624-D386DA24296E}" presName="sibTrans" presStyleCnt="0"/>
      <dgm:spPr/>
    </dgm:pt>
    <dgm:pt modelId="{8F29AD24-41BD-4DB0-B9F7-CECBAAF75EBF}" type="pres">
      <dgm:prSet presAssocID="{3E986D9D-0095-460E-8315-66A3BD22791D}" presName="compNode" presStyleCnt="0"/>
      <dgm:spPr/>
    </dgm:pt>
    <dgm:pt modelId="{EE2F5D24-612C-4C22-AAC9-5CFCDD1DCEC1}" type="pres">
      <dgm:prSet presAssocID="{3E986D9D-0095-460E-8315-66A3BD22791D}" presName="bgRect" presStyleLbl="bgShp" presStyleIdx="2" presStyleCnt="6"/>
      <dgm:spPr/>
    </dgm:pt>
    <dgm:pt modelId="{4A2A8AEC-9567-4B34-BC0F-18ECE931A46D}" type="pres">
      <dgm:prSet presAssocID="{3E986D9D-0095-460E-8315-66A3BD22791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Pointer"/>
        </a:ext>
      </dgm:extLst>
    </dgm:pt>
    <dgm:pt modelId="{6B7A97D7-298A-4191-ADA7-97FF6D5C2D17}" type="pres">
      <dgm:prSet presAssocID="{3E986D9D-0095-460E-8315-66A3BD22791D}" presName="spaceRect" presStyleCnt="0"/>
      <dgm:spPr/>
    </dgm:pt>
    <dgm:pt modelId="{9B6CF3A9-CC50-4F0A-8068-5C0624D5AF95}" type="pres">
      <dgm:prSet presAssocID="{3E986D9D-0095-460E-8315-66A3BD22791D}" presName="parTx" presStyleLbl="revTx" presStyleIdx="2" presStyleCnt="6">
        <dgm:presLayoutVars>
          <dgm:chMax val="0"/>
          <dgm:chPref val="0"/>
        </dgm:presLayoutVars>
      </dgm:prSet>
      <dgm:spPr/>
    </dgm:pt>
    <dgm:pt modelId="{63E7111E-1279-49D8-8275-8A4C466A1078}" type="pres">
      <dgm:prSet presAssocID="{56618CB7-9065-4292-8999-EC224491402F}" presName="sibTrans" presStyleCnt="0"/>
      <dgm:spPr/>
    </dgm:pt>
    <dgm:pt modelId="{DEDB3406-3577-4E88-AA27-77DB82BE2DB5}" type="pres">
      <dgm:prSet presAssocID="{D841BA3B-A224-4D4D-A0F0-7352E09F39EB}" presName="compNode" presStyleCnt="0"/>
      <dgm:spPr/>
    </dgm:pt>
    <dgm:pt modelId="{6D77B6CF-2D65-46A6-A6D8-2E14D59D92C6}" type="pres">
      <dgm:prSet presAssocID="{D841BA3B-A224-4D4D-A0F0-7352E09F39EB}" presName="bgRect" presStyleLbl="bgShp" presStyleIdx="3" presStyleCnt="6"/>
      <dgm:spPr/>
    </dgm:pt>
    <dgm:pt modelId="{F43ECC2C-4AD8-43BA-89F4-D0314375A49E}" type="pres">
      <dgm:prSet presAssocID="{D841BA3B-A224-4D4D-A0F0-7352E09F39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D865DC14-98AF-4539-9A63-82F6653B1ACE}" type="pres">
      <dgm:prSet presAssocID="{D841BA3B-A224-4D4D-A0F0-7352E09F39EB}" presName="spaceRect" presStyleCnt="0"/>
      <dgm:spPr/>
    </dgm:pt>
    <dgm:pt modelId="{E070EA63-0417-46B7-9D66-77BA5233ED03}" type="pres">
      <dgm:prSet presAssocID="{D841BA3B-A224-4D4D-A0F0-7352E09F39EB}" presName="parTx" presStyleLbl="revTx" presStyleIdx="3" presStyleCnt="6">
        <dgm:presLayoutVars>
          <dgm:chMax val="0"/>
          <dgm:chPref val="0"/>
        </dgm:presLayoutVars>
      </dgm:prSet>
      <dgm:spPr/>
    </dgm:pt>
    <dgm:pt modelId="{2DA8CB84-986E-4F95-A0F7-2A4315972E0F}" type="pres">
      <dgm:prSet presAssocID="{DDE4F966-7D1E-4217-ACEF-42081BB63254}" presName="sibTrans" presStyleCnt="0"/>
      <dgm:spPr/>
    </dgm:pt>
    <dgm:pt modelId="{CB44DC81-BFBC-461D-BD9E-EDA6F5D2E404}" type="pres">
      <dgm:prSet presAssocID="{29A4A9E0-2579-4207-88BF-3C30B286052F}" presName="compNode" presStyleCnt="0"/>
      <dgm:spPr/>
    </dgm:pt>
    <dgm:pt modelId="{716F9857-354E-4E29-BD17-6A0E280AA99F}" type="pres">
      <dgm:prSet presAssocID="{29A4A9E0-2579-4207-88BF-3C30B286052F}" presName="bgRect" presStyleLbl="bgShp" presStyleIdx="4" presStyleCnt="6"/>
      <dgm:spPr/>
    </dgm:pt>
    <dgm:pt modelId="{D05C0DF6-7334-486D-91D0-8E8B6A8BFA56}" type="pres">
      <dgm:prSet presAssocID="{29A4A9E0-2579-4207-88BF-3C30B286052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C5AAA3E5-3592-4157-9618-5B7F37846F90}" type="pres">
      <dgm:prSet presAssocID="{29A4A9E0-2579-4207-88BF-3C30B286052F}" presName="spaceRect" presStyleCnt="0"/>
      <dgm:spPr/>
    </dgm:pt>
    <dgm:pt modelId="{13FC164C-B5CD-4903-B69F-12F6627E4A4E}" type="pres">
      <dgm:prSet presAssocID="{29A4A9E0-2579-4207-88BF-3C30B286052F}" presName="parTx" presStyleLbl="revTx" presStyleIdx="4" presStyleCnt="6">
        <dgm:presLayoutVars>
          <dgm:chMax val="0"/>
          <dgm:chPref val="0"/>
        </dgm:presLayoutVars>
      </dgm:prSet>
      <dgm:spPr/>
    </dgm:pt>
    <dgm:pt modelId="{B7E75178-C904-44E8-BCE8-5EF939EDB6DE}" type="pres">
      <dgm:prSet presAssocID="{E87CCB1C-70E3-4A7B-8D9D-651DB0E88164}" presName="sibTrans" presStyleCnt="0"/>
      <dgm:spPr/>
    </dgm:pt>
    <dgm:pt modelId="{51668746-7F2D-4315-93F3-DEBCAD2CDCAA}" type="pres">
      <dgm:prSet presAssocID="{5E6C0213-700B-42E3-91CC-E2EB2DBD4BDE}" presName="compNode" presStyleCnt="0"/>
      <dgm:spPr/>
    </dgm:pt>
    <dgm:pt modelId="{CD1924CC-73D4-4F6E-80C5-BE8EE3A60969}" type="pres">
      <dgm:prSet presAssocID="{5E6C0213-700B-42E3-91CC-E2EB2DBD4BDE}" presName="bgRect" presStyleLbl="bgShp" presStyleIdx="5" presStyleCnt="6"/>
      <dgm:spPr/>
    </dgm:pt>
    <dgm:pt modelId="{DFC0D5F4-9B82-49DD-B77E-012654CB08C2}" type="pres">
      <dgm:prSet presAssocID="{5E6C0213-700B-42E3-91CC-E2EB2DBD4B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BFAFFB5-07FF-4448-952A-403AF2F9F881}" type="pres">
      <dgm:prSet presAssocID="{5E6C0213-700B-42E3-91CC-E2EB2DBD4BDE}" presName="spaceRect" presStyleCnt="0"/>
      <dgm:spPr/>
    </dgm:pt>
    <dgm:pt modelId="{835CC6E0-2C6A-42AE-85F0-45DBDA5409F1}" type="pres">
      <dgm:prSet presAssocID="{5E6C0213-700B-42E3-91CC-E2EB2DBD4BD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279043E-FDE1-45C5-B71B-6D61CA7E427A}" type="presOf" srcId="{D841BA3B-A224-4D4D-A0F0-7352E09F39EB}" destId="{E070EA63-0417-46B7-9D66-77BA5233ED03}" srcOrd="0" destOrd="0" presId="urn:microsoft.com/office/officeart/2018/2/layout/IconVerticalSolidList"/>
    <dgm:cxn modelId="{17D7024C-51AD-42C0-8838-5758FC3DEF15}" srcId="{572CA1DC-7F8E-4C86-BC58-2AECC6058F2A}" destId="{3E986D9D-0095-460E-8315-66A3BD22791D}" srcOrd="2" destOrd="0" parTransId="{83FDD688-1F69-4716-AFBC-64FEA5D91F08}" sibTransId="{56618CB7-9065-4292-8999-EC224491402F}"/>
    <dgm:cxn modelId="{E4ABB96E-ABAF-4255-B2D0-0EBAF4F9103E}" srcId="{572CA1DC-7F8E-4C86-BC58-2AECC6058F2A}" destId="{29A4A9E0-2579-4207-88BF-3C30B286052F}" srcOrd="4" destOrd="0" parTransId="{39497DE2-03F0-4CF3-A569-227BB689FAEA}" sibTransId="{E87CCB1C-70E3-4A7B-8D9D-651DB0E88164}"/>
    <dgm:cxn modelId="{5201DD50-42B6-4BC0-8AD3-8E88E4DCB1BF}" srcId="{572CA1DC-7F8E-4C86-BC58-2AECC6058F2A}" destId="{D841BA3B-A224-4D4D-A0F0-7352E09F39EB}" srcOrd="3" destOrd="0" parTransId="{FD0431FF-5A72-4646-BA1A-F86B5E498362}" sibTransId="{DDE4F966-7D1E-4217-ACEF-42081BB63254}"/>
    <dgm:cxn modelId="{C24F665A-9282-4C26-9221-BE415098B68E}" type="presOf" srcId="{3E986D9D-0095-460E-8315-66A3BD22791D}" destId="{9B6CF3A9-CC50-4F0A-8068-5C0624D5AF95}" srcOrd="0" destOrd="0" presId="urn:microsoft.com/office/officeart/2018/2/layout/IconVerticalSolidList"/>
    <dgm:cxn modelId="{FDFCF88D-F6A2-48CB-B86B-E96171837468}" srcId="{572CA1DC-7F8E-4C86-BC58-2AECC6058F2A}" destId="{44BE71EE-C0DB-4E72-A2BA-F8F17CFDD90B}" srcOrd="1" destOrd="0" parTransId="{92F77E5F-4725-4798-B00F-A84676C1DC00}" sibTransId="{0B5181E2-1E45-49D4-A624-D386DA24296E}"/>
    <dgm:cxn modelId="{57B7F98F-024A-4BCA-A702-5FFCF9B99F31}" type="presOf" srcId="{572CA1DC-7F8E-4C86-BC58-2AECC6058F2A}" destId="{86FE4D72-9A70-4D7E-BADA-45E4578CBA4A}" srcOrd="0" destOrd="0" presId="urn:microsoft.com/office/officeart/2018/2/layout/IconVerticalSolidList"/>
    <dgm:cxn modelId="{D10E76A6-DA65-4F86-9157-05B5CF3DB0FA}" srcId="{572CA1DC-7F8E-4C86-BC58-2AECC6058F2A}" destId="{AF427513-919E-44AD-B1ED-F159046E15BB}" srcOrd="0" destOrd="0" parTransId="{B4C90517-8D80-4A57-908B-CB6B77849FFD}" sibTransId="{97D7A786-2A71-43F0-BF0F-59BA24D48D69}"/>
    <dgm:cxn modelId="{90FD64A7-C1E8-4CB6-BE6F-47CAABD1747E}" srcId="{572CA1DC-7F8E-4C86-BC58-2AECC6058F2A}" destId="{5E6C0213-700B-42E3-91CC-E2EB2DBD4BDE}" srcOrd="5" destOrd="0" parTransId="{C3418010-2185-425D-9C7E-11195BBEA59A}" sibTransId="{7106A4E2-149C-4051-A869-89CEB51B880A}"/>
    <dgm:cxn modelId="{DB7F24C7-4692-40C2-AC14-9896A890DB86}" type="presOf" srcId="{5E6C0213-700B-42E3-91CC-E2EB2DBD4BDE}" destId="{835CC6E0-2C6A-42AE-85F0-45DBDA5409F1}" srcOrd="0" destOrd="0" presId="urn:microsoft.com/office/officeart/2018/2/layout/IconVerticalSolidList"/>
    <dgm:cxn modelId="{90B712CD-1159-492E-8C57-D69CB3B55928}" type="presOf" srcId="{44BE71EE-C0DB-4E72-A2BA-F8F17CFDD90B}" destId="{871E724D-5A10-48DF-A4F2-225841399E45}" srcOrd="0" destOrd="0" presId="urn:microsoft.com/office/officeart/2018/2/layout/IconVerticalSolidList"/>
    <dgm:cxn modelId="{5FE694EA-619C-46CF-8DD8-5A98F09B0C6B}" type="presOf" srcId="{AF427513-919E-44AD-B1ED-F159046E15BB}" destId="{FE7B165B-58D9-4F75-89B8-672AC8EEEEED}" srcOrd="0" destOrd="0" presId="urn:microsoft.com/office/officeart/2018/2/layout/IconVerticalSolidList"/>
    <dgm:cxn modelId="{89163CF1-45BA-4267-8D2B-813842CCAA81}" type="presOf" srcId="{29A4A9E0-2579-4207-88BF-3C30B286052F}" destId="{13FC164C-B5CD-4903-B69F-12F6627E4A4E}" srcOrd="0" destOrd="0" presId="urn:microsoft.com/office/officeart/2018/2/layout/IconVerticalSolidList"/>
    <dgm:cxn modelId="{95F89455-8967-4317-8FBB-7E6B00C08D18}" type="presParOf" srcId="{86FE4D72-9A70-4D7E-BADA-45E4578CBA4A}" destId="{6652A313-B07F-4281-B6D8-45BF1F18F76B}" srcOrd="0" destOrd="0" presId="urn:microsoft.com/office/officeart/2018/2/layout/IconVerticalSolidList"/>
    <dgm:cxn modelId="{84818AF7-DE30-45DE-9872-1A02E4732649}" type="presParOf" srcId="{6652A313-B07F-4281-B6D8-45BF1F18F76B}" destId="{8B9BA735-9795-4148-840C-2CF2C08E2BC8}" srcOrd="0" destOrd="0" presId="urn:microsoft.com/office/officeart/2018/2/layout/IconVerticalSolidList"/>
    <dgm:cxn modelId="{8F08AFBF-E7C8-4754-B8B3-409C79089087}" type="presParOf" srcId="{6652A313-B07F-4281-B6D8-45BF1F18F76B}" destId="{D9B86DB3-6FA4-4991-B22C-682015ECDC84}" srcOrd="1" destOrd="0" presId="urn:microsoft.com/office/officeart/2018/2/layout/IconVerticalSolidList"/>
    <dgm:cxn modelId="{86F8EC88-2CCC-431D-9604-8973C8C779B0}" type="presParOf" srcId="{6652A313-B07F-4281-B6D8-45BF1F18F76B}" destId="{98137FF8-3706-4A93-A381-DCB3C1049D99}" srcOrd="2" destOrd="0" presId="urn:microsoft.com/office/officeart/2018/2/layout/IconVerticalSolidList"/>
    <dgm:cxn modelId="{4D3D9481-1A5B-4411-9067-AA17EB1E8F4B}" type="presParOf" srcId="{6652A313-B07F-4281-B6D8-45BF1F18F76B}" destId="{FE7B165B-58D9-4F75-89B8-672AC8EEEEED}" srcOrd="3" destOrd="0" presId="urn:microsoft.com/office/officeart/2018/2/layout/IconVerticalSolidList"/>
    <dgm:cxn modelId="{D911249E-FFDD-4D6B-83F7-9B890860FE6E}" type="presParOf" srcId="{86FE4D72-9A70-4D7E-BADA-45E4578CBA4A}" destId="{5BDF21AF-20A5-4C39-AE9A-0E51E30CCC6B}" srcOrd="1" destOrd="0" presId="urn:microsoft.com/office/officeart/2018/2/layout/IconVerticalSolidList"/>
    <dgm:cxn modelId="{144E68F0-72EE-470C-A9C6-27BEB5C27FED}" type="presParOf" srcId="{86FE4D72-9A70-4D7E-BADA-45E4578CBA4A}" destId="{6CA7C712-6C95-4D48-8874-55D094FA32BF}" srcOrd="2" destOrd="0" presId="urn:microsoft.com/office/officeart/2018/2/layout/IconVerticalSolidList"/>
    <dgm:cxn modelId="{9BD2A318-A84F-456F-ADC0-6449530BC157}" type="presParOf" srcId="{6CA7C712-6C95-4D48-8874-55D094FA32BF}" destId="{3E25223E-CC3F-4DFD-8826-D259EF2DF05F}" srcOrd="0" destOrd="0" presId="urn:microsoft.com/office/officeart/2018/2/layout/IconVerticalSolidList"/>
    <dgm:cxn modelId="{CAD9A5F5-2783-4D45-A1C6-63E0F6D93708}" type="presParOf" srcId="{6CA7C712-6C95-4D48-8874-55D094FA32BF}" destId="{6314E88D-2127-44B3-B2C1-29388B495196}" srcOrd="1" destOrd="0" presId="urn:microsoft.com/office/officeart/2018/2/layout/IconVerticalSolidList"/>
    <dgm:cxn modelId="{1942A1CE-395B-4CDD-BB26-ABE29078C61C}" type="presParOf" srcId="{6CA7C712-6C95-4D48-8874-55D094FA32BF}" destId="{802114A3-6326-4E06-B72D-D21FB68DB9CF}" srcOrd="2" destOrd="0" presId="urn:microsoft.com/office/officeart/2018/2/layout/IconVerticalSolidList"/>
    <dgm:cxn modelId="{446336BF-2A09-4287-8263-CE5EBA1EC35A}" type="presParOf" srcId="{6CA7C712-6C95-4D48-8874-55D094FA32BF}" destId="{871E724D-5A10-48DF-A4F2-225841399E45}" srcOrd="3" destOrd="0" presId="urn:microsoft.com/office/officeart/2018/2/layout/IconVerticalSolidList"/>
    <dgm:cxn modelId="{D859A180-26B8-48B4-90A5-F8CA2F075F9C}" type="presParOf" srcId="{86FE4D72-9A70-4D7E-BADA-45E4578CBA4A}" destId="{3D3A4544-BBA3-4CD7-BDC1-7C29FC9CC577}" srcOrd="3" destOrd="0" presId="urn:microsoft.com/office/officeart/2018/2/layout/IconVerticalSolidList"/>
    <dgm:cxn modelId="{AF770477-99B1-48DE-A9B7-937B0958F32F}" type="presParOf" srcId="{86FE4D72-9A70-4D7E-BADA-45E4578CBA4A}" destId="{8F29AD24-41BD-4DB0-B9F7-CECBAAF75EBF}" srcOrd="4" destOrd="0" presId="urn:microsoft.com/office/officeart/2018/2/layout/IconVerticalSolidList"/>
    <dgm:cxn modelId="{D6AB2885-DD71-4C6C-AD21-5B55F7074895}" type="presParOf" srcId="{8F29AD24-41BD-4DB0-B9F7-CECBAAF75EBF}" destId="{EE2F5D24-612C-4C22-AAC9-5CFCDD1DCEC1}" srcOrd="0" destOrd="0" presId="urn:microsoft.com/office/officeart/2018/2/layout/IconVerticalSolidList"/>
    <dgm:cxn modelId="{81C0CA73-225F-481A-946F-E068F59DCE1A}" type="presParOf" srcId="{8F29AD24-41BD-4DB0-B9F7-CECBAAF75EBF}" destId="{4A2A8AEC-9567-4B34-BC0F-18ECE931A46D}" srcOrd="1" destOrd="0" presId="urn:microsoft.com/office/officeart/2018/2/layout/IconVerticalSolidList"/>
    <dgm:cxn modelId="{D4D79664-22F5-4F27-8E3A-2068E7ED2D23}" type="presParOf" srcId="{8F29AD24-41BD-4DB0-B9F7-CECBAAF75EBF}" destId="{6B7A97D7-298A-4191-ADA7-97FF6D5C2D17}" srcOrd="2" destOrd="0" presId="urn:microsoft.com/office/officeart/2018/2/layout/IconVerticalSolidList"/>
    <dgm:cxn modelId="{8D5E704A-4FAA-4A80-97EC-B80B9EEF1431}" type="presParOf" srcId="{8F29AD24-41BD-4DB0-B9F7-CECBAAF75EBF}" destId="{9B6CF3A9-CC50-4F0A-8068-5C0624D5AF95}" srcOrd="3" destOrd="0" presId="urn:microsoft.com/office/officeart/2018/2/layout/IconVerticalSolidList"/>
    <dgm:cxn modelId="{DE385417-BB4A-406A-BEDB-1A5C7FDB97E9}" type="presParOf" srcId="{86FE4D72-9A70-4D7E-BADA-45E4578CBA4A}" destId="{63E7111E-1279-49D8-8275-8A4C466A1078}" srcOrd="5" destOrd="0" presId="urn:microsoft.com/office/officeart/2018/2/layout/IconVerticalSolidList"/>
    <dgm:cxn modelId="{4A967842-1E39-4628-A8C2-EDA5C75D0580}" type="presParOf" srcId="{86FE4D72-9A70-4D7E-BADA-45E4578CBA4A}" destId="{DEDB3406-3577-4E88-AA27-77DB82BE2DB5}" srcOrd="6" destOrd="0" presId="urn:microsoft.com/office/officeart/2018/2/layout/IconVerticalSolidList"/>
    <dgm:cxn modelId="{E561701B-07F2-4525-A32A-4F01F0162BBA}" type="presParOf" srcId="{DEDB3406-3577-4E88-AA27-77DB82BE2DB5}" destId="{6D77B6CF-2D65-46A6-A6D8-2E14D59D92C6}" srcOrd="0" destOrd="0" presId="urn:microsoft.com/office/officeart/2018/2/layout/IconVerticalSolidList"/>
    <dgm:cxn modelId="{979BE4B2-D51B-4CF8-8B58-F6712DA4D21B}" type="presParOf" srcId="{DEDB3406-3577-4E88-AA27-77DB82BE2DB5}" destId="{F43ECC2C-4AD8-43BA-89F4-D0314375A49E}" srcOrd="1" destOrd="0" presId="urn:microsoft.com/office/officeart/2018/2/layout/IconVerticalSolidList"/>
    <dgm:cxn modelId="{55B41113-E267-4C43-883F-C8A9B6F9CF73}" type="presParOf" srcId="{DEDB3406-3577-4E88-AA27-77DB82BE2DB5}" destId="{D865DC14-98AF-4539-9A63-82F6653B1ACE}" srcOrd="2" destOrd="0" presId="urn:microsoft.com/office/officeart/2018/2/layout/IconVerticalSolidList"/>
    <dgm:cxn modelId="{D9C1B78B-4304-4F6F-9A91-C175A6E0B146}" type="presParOf" srcId="{DEDB3406-3577-4E88-AA27-77DB82BE2DB5}" destId="{E070EA63-0417-46B7-9D66-77BA5233ED03}" srcOrd="3" destOrd="0" presId="urn:microsoft.com/office/officeart/2018/2/layout/IconVerticalSolidList"/>
    <dgm:cxn modelId="{5157B851-FF60-4F20-8D04-31E3D7584696}" type="presParOf" srcId="{86FE4D72-9A70-4D7E-BADA-45E4578CBA4A}" destId="{2DA8CB84-986E-4F95-A0F7-2A4315972E0F}" srcOrd="7" destOrd="0" presId="urn:microsoft.com/office/officeart/2018/2/layout/IconVerticalSolidList"/>
    <dgm:cxn modelId="{AB9DA2F2-13D4-4ED8-AB04-DAD4194EED7F}" type="presParOf" srcId="{86FE4D72-9A70-4D7E-BADA-45E4578CBA4A}" destId="{CB44DC81-BFBC-461D-BD9E-EDA6F5D2E404}" srcOrd="8" destOrd="0" presId="urn:microsoft.com/office/officeart/2018/2/layout/IconVerticalSolidList"/>
    <dgm:cxn modelId="{5A490E51-A87B-4A62-A2BB-E539091EB70E}" type="presParOf" srcId="{CB44DC81-BFBC-461D-BD9E-EDA6F5D2E404}" destId="{716F9857-354E-4E29-BD17-6A0E280AA99F}" srcOrd="0" destOrd="0" presId="urn:microsoft.com/office/officeart/2018/2/layout/IconVerticalSolidList"/>
    <dgm:cxn modelId="{37876843-AC1B-4058-8188-55630B981A24}" type="presParOf" srcId="{CB44DC81-BFBC-461D-BD9E-EDA6F5D2E404}" destId="{D05C0DF6-7334-486D-91D0-8E8B6A8BFA56}" srcOrd="1" destOrd="0" presId="urn:microsoft.com/office/officeart/2018/2/layout/IconVerticalSolidList"/>
    <dgm:cxn modelId="{91A3001A-AEC8-4DDB-8B7F-FCC78C5BB287}" type="presParOf" srcId="{CB44DC81-BFBC-461D-BD9E-EDA6F5D2E404}" destId="{C5AAA3E5-3592-4157-9618-5B7F37846F90}" srcOrd="2" destOrd="0" presId="urn:microsoft.com/office/officeart/2018/2/layout/IconVerticalSolidList"/>
    <dgm:cxn modelId="{7C079F8C-E9A4-4566-8243-F5E5EC3EE377}" type="presParOf" srcId="{CB44DC81-BFBC-461D-BD9E-EDA6F5D2E404}" destId="{13FC164C-B5CD-4903-B69F-12F6627E4A4E}" srcOrd="3" destOrd="0" presId="urn:microsoft.com/office/officeart/2018/2/layout/IconVerticalSolidList"/>
    <dgm:cxn modelId="{4B9BB583-B76C-4540-A936-39F2811FB61D}" type="presParOf" srcId="{86FE4D72-9A70-4D7E-BADA-45E4578CBA4A}" destId="{B7E75178-C904-44E8-BCE8-5EF939EDB6DE}" srcOrd="9" destOrd="0" presId="urn:microsoft.com/office/officeart/2018/2/layout/IconVerticalSolidList"/>
    <dgm:cxn modelId="{AF298F3C-BF45-425A-B316-25B7C169A4ED}" type="presParOf" srcId="{86FE4D72-9A70-4D7E-BADA-45E4578CBA4A}" destId="{51668746-7F2D-4315-93F3-DEBCAD2CDCAA}" srcOrd="10" destOrd="0" presId="urn:microsoft.com/office/officeart/2018/2/layout/IconVerticalSolidList"/>
    <dgm:cxn modelId="{5C440280-2578-4A74-B8D7-13C167CB8340}" type="presParOf" srcId="{51668746-7F2D-4315-93F3-DEBCAD2CDCAA}" destId="{CD1924CC-73D4-4F6E-80C5-BE8EE3A60969}" srcOrd="0" destOrd="0" presId="urn:microsoft.com/office/officeart/2018/2/layout/IconVerticalSolidList"/>
    <dgm:cxn modelId="{E4518620-EC65-402C-A636-0369D91BA8F2}" type="presParOf" srcId="{51668746-7F2D-4315-93F3-DEBCAD2CDCAA}" destId="{DFC0D5F4-9B82-49DD-B77E-012654CB08C2}" srcOrd="1" destOrd="0" presId="urn:microsoft.com/office/officeart/2018/2/layout/IconVerticalSolidList"/>
    <dgm:cxn modelId="{CBA74AF5-62D9-4C8B-9015-D0BE71F81F6E}" type="presParOf" srcId="{51668746-7F2D-4315-93F3-DEBCAD2CDCAA}" destId="{4BFAFFB5-07FF-4448-952A-403AF2F9F881}" srcOrd="2" destOrd="0" presId="urn:microsoft.com/office/officeart/2018/2/layout/IconVerticalSolidList"/>
    <dgm:cxn modelId="{4F5F7220-8379-44EF-9027-5CC47A569E51}" type="presParOf" srcId="{51668746-7F2D-4315-93F3-DEBCAD2CDCAA}" destId="{835CC6E0-2C6A-42AE-85F0-45DBDA5409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BA735-9795-4148-840C-2CF2C08E2BC8}">
      <dsp:nvSpPr>
        <dsp:cNvPr id="0" name=""/>
        <dsp:cNvSpPr/>
      </dsp:nvSpPr>
      <dsp:spPr>
        <a:xfrm>
          <a:off x="0" y="1548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86DB3-6FA4-4991-B22C-682015ECDC84}">
      <dsp:nvSpPr>
        <dsp:cNvPr id="0" name=""/>
        <dsp:cNvSpPr/>
      </dsp:nvSpPr>
      <dsp:spPr>
        <a:xfrm>
          <a:off x="199645" y="150045"/>
          <a:ext cx="362992" cy="362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B165B-58D9-4F75-89B8-672AC8EEEEED}">
      <dsp:nvSpPr>
        <dsp:cNvPr id="0" name=""/>
        <dsp:cNvSpPr/>
      </dsp:nvSpPr>
      <dsp:spPr>
        <a:xfrm>
          <a:off x="762284" y="1548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Problemstellung</a:t>
          </a:r>
          <a:endParaRPr lang="en-US" sz="1900" kern="1200">
            <a:latin typeface="Lucida Sans"/>
          </a:endParaRPr>
        </a:p>
      </dsp:txBody>
      <dsp:txXfrm>
        <a:off x="762284" y="1548"/>
        <a:ext cx="10486740" cy="659986"/>
      </dsp:txXfrm>
    </dsp:sp>
    <dsp:sp modelId="{3E25223E-CC3F-4DFD-8826-D259EF2DF05F}">
      <dsp:nvSpPr>
        <dsp:cNvPr id="0" name=""/>
        <dsp:cNvSpPr/>
      </dsp:nvSpPr>
      <dsp:spPr>
        <a:xfrm>
          <a:off x="0" y="826532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E88D-2127-44B3-B2C1-29388B495196}">
      <dsp:nvSpPr>
        <dsp:cNvPr id="0" name=""/>
        <dsp:cNvSpPr/>
      </dsp:nvSpPr>
      <dsp:spPr>
        <a:xfrm>
          <a:off x="199645" y="975028"/>
          <a:ext cx="362992" cy="362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E724D-5A10-48DF-A4F2-225841399E45}">
      <dsp:nvSpPr>
        <dsp:cNvPr id="0" name=""/>
        <dsp:cNvSpPr/>
      </dsp:nvSpPr>
      <dsp:spPr>
        <a:xfrm>
          <a:off x="762284" y="826532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Interview</a:t>
          </a:r>
          <a:endParaRPr lang="en-US" sz="1900" kern="1200">
            <a:latin typeface="Lucida Sans"/>
          </a:endParaRPr>
        </a:p>
      </dsp:txBody>
      <dsp:txXfrm>
        <a:off x="762284" y="826532"/>
        <a:ext cx="10486740" cy="659986"/>
      </dsp:txXfrm>
    </dsp:sp>
    <dsp:sp modelId="{EE2F5D24-612C-4C22-AAC9-5CFCDD1DCEC1}">
      <dsp:nvSpPr>
        <dsp:cNvPr id="0" name=""/>
        <dsp:cNvSpPr/>
      </dsp:nvSpPr>
      <dsp:spPr>
        <a:xfrm>
          <a:off x="0" y="1651515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A8AEC-9567-4B34-BC0F-18ECE931A46D}">
      <dsp:nvSpPr>
        <dsp:cNvPr id="0" name=""/>
        <dsp:cNvSpPr/>
      </dsp:nvSpPr>
      <dsp:spPr>
        <a:xfrm>
          <a:off x="199645" y="1800012"/>
          <a:ext cx="362992" cy="362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CF3A9-CC50-4F0A-8068-5C0624D5AF95}">
      <dsp:nvSpPr>
        <dsp:cNvPr id="0" name=""/>
        <dsp:cNvSpPr/>
      </dsp:nvSpPr>
      <dsp:spPr>
        <a:xfrm>
          <a:off x="762284" y="1651515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 dirty="0">
              <a:latin typeface="Lucida Sans"/>
            </a:rPr>
            <a:t>Funktionalitäten</a:t>
          </a:r>
          <a:endParaRPr lang="en-US" sz="1900" kern="1200" dirty="0">
            <a:latin typeface="Lucida Sans"/>
          </a:endParaRPr>
        </a:p>
      </dsp:txBody>
      <dsp:txXfrm>
        <a:off x="762284" y="1651515"/>
        <a:ext cx="10486740" cy="659986"/>
      </dsp:txXfrm>
    </dsp:sp>
    <dsp:sp modelId="{6D77B6CF-2D65-46A6-A6D8-2E14D59D92C6}">
      <dsp:nvSpPr>
        <dsp:cNvPr id="0" name=""/>
        <dsp:cNvSpPr/>
      </dsp:nvSpPr>
      <dsp:spPr>
        <a:xfrm>
          <a:off x="0" y="2476498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ECC2C-4AD8-43BA-89F4-D0314375A49E}">
      <dsp:nvSpPr>
        <dsp:cNvPr id="0" name=""/>
        <dsp:cNvSpPr/>
      </dsp:nvSpPr>
      <dsp:spPr>
        <a:xfrm>
          <a:off x="199645" y="2624995"/>
          <a:ext cx="362992" cy="362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0EA63-0417-46B7-9D66-77BA5233ED03}">
      <dsp:nvSpPr>
        <dsp:cNvPr id="0" name=""/>
        <dsp:cNvSpPr/>
      </dsp:nvSpPr>
      <dsp:spPr>
        <a:xfrm>
          <a:off x="762284" y="2476498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Persona</a:t>
          </a:r>
        </a:p>
      </dsp:txBody>
      <dsp:txXfrm>
        <a:off x="762284" y="2476498"/>
        <a:ext cx="10486740" cy="659986"/>
      </dsp:txXfrm>
    </dsp:sp>
    <dsp:sp modelId="{716F9857-354E-4E29-BD17-6A0E280AA99F}">
      <dsp:nvSpPr>
        <dsp:cNvPr id="0" name=""/>
        <dsp:cNvSpPr/>
      </dsp:nvSpPr>
      <dsp:spPr>
        <a:xfrm>
          <a:off x="0" y="3301481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C0DF6-7334-486D-91D0-8E8B6A8BFA56}">
      <dsp:nvSpPr>
        <dsp:cNvPr id="0" name=""/>
        <dsp:cNvSpPr/>
      </dsp:nvSpPr>
      <dsp:spPr>
        <a:xfrm>
          <a:off x="199645" y="3449978"/>
          <a:ext cx="362992" cy="362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164C-B5CD-4903-B69F-12F6627E4A4E}">
      <dsp:nvSpPr>
        <dsp:cNvPr id="0" name=""/>
        <dsp:cNvSpPr/>
      </dsp:nvSpPr>
      <dsp:spPr>
        <a:xfrm>
          <a:off x="762284" y="3301481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Storyboards</a:t>
          </a:r>
          <a:endParaRPr lang="en-US" sz="1900" kern="1200">
            <a:latin typeface="Lucida Sans"/>
          </a:endParaRPr>
        </a:p>
      </dsp:txBody>
      <dsp:txXfrm>
        <a:off x="762284" y="3301481"/>
        <a:ext cx="10486740" cy="659986"/>
      </dsp:txXfrm>
    </dsp:sp>
    <dsp:sp modelId="{CD1924CC-73D4-4F6E-80C5-BE8EE3A60969}">
      <dsp:nvSpPr>
        <dsp:cNvPr id="0" name=""/>
        <dsp:cNvSpPr/>
      </dsp:nvSpPr>
      <dsp:spPr>
        <a:xfrm>
          <a:off x="0" y="4126464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0D5F4-9B82-49DD-B77E-012654CB08C2}">
      <dsp:nvSpPr>
        <dsp:cNvPr id="0" name=""/>
        <dsp:cNvSpPr/>
      </dsp:nvSpPr>
      <dsp:spPr>
        <a:xfrm>
          <a:off x="199645" y="4274961"/>
          <a:ext cx="362992" cy="362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CC6E0-2C6A-42AE-85F0-45DBDA5409F1}">
      <dsp:nvSpPr>
        <dsp:cNvPr id="0" name=""/>
        <dsp:cNvSpPr/>
      </dsp:nvSpPr>
      <dsp:spPr>
        <a:xfrm>
          <a:off x="762284" y="4126464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Prototyp</a:t>
          </a:r>
          <a:endParaRPr lang="en-US" sz="1900" kern="1200">
            <a:latin typeface="Lucida Sans"/>
          </a:endParaRPr>
        </a:p>
      </dsp:txBody>
      <dsp:txXfrm>
        <a:off x="762284" y="4126464"/>
        <a:ext cx="10486740" cy="659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30.10.2019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/>
              <a:t>Problemstellung</a:t>
            </a:r>
            <a:r>
              <a:rPr lang="en-US"/>
              <a:t> </a:t>
            </a:r>
            <a:r>
              <a:rPr lang="en-US" err="1"/>
              <a:t>erklären</a:t>
            </a:r>
            <a:r>
              <a:rPr lang="en-US"/>
              <a:t>: 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Angststörung</a:t>
            </a:r>
            <a:r>
              <a:rPr lang="en-US"/>
              <a:t> </a:t>
            </a:r>
            <a:endParaRPr lang="de-DE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die </a:t>
            </a:r>
            <a:r>
              <a:rPr lang="en-US" err="1"/>
              <a:t>wichtigsten</a:t>
            </a:r>
            <a:r>
              <a:rPr lang="en-US"/>
              <a:t> Interview </a:t>
            </a:r>
            <a:r>
              <a:rPr lang="en-US" err="1"/>
              <a:t>Fragen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erklären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dem Interview die Persona </a:t>
            </a:r>
            <a:r>
              <a:rPr lang="en-US" err="1"/>
              <a:t>abgeleitet</a:t>
            </a:r>
            <a:r>
              <a:rPr lang="en-US"/>
              <a:t> </a:t>
            </a:r>
            <a:r>
              <a:rPr lang="en-US" err="1"/>
              <a:t>haben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Funktionalitäten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- 1-3 Storyboards </a:t>
            </a:r>
            <a:r>
              <a:rPr lang="en-US" err="1"/>
              <a:t>vorstellen</a:t>
            </a:r>
            <a:r>
              <a:rPr lang="en-US"/>
              <a:t> + </a:t>
            </a:r>
            <a:r>
              <a:rPr lang="en-US" err="1"/>
              <a:t>kurzes</a:t>
            </a:r>
            <a:r>
              <a:rPr lang="en-US"/>
              <a:t> </a:t>
            </a:r>
            <a:r>
              <a:rPr lang="en-US" err="1"/>
              <a:t>Fazit</a:t>
            </a:r>
            <a:r>
              <a:rPr lang="en-US"/>
              <a:t> von </a:t>
            </a:r>
            <a:r>
              <a:rPr lang="en-US" err="1"/>
              <a:t>Aussenstehenden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Prototyp</a:t>
            </a:r>
            <a:r>
              <a:rPr lang="en-US"/>
              <a:t> </a:t>
            </a:r>
            <a:r>
              <a:rPr lang="en-US" err="1"/>
              <a:t>vorstellen</a:t>
            </a:r>
            <a:endParaRPr lang="de-DE" err="1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228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Persona:</a:t>
            </a:r>
            <a:r>
              <a:rPr lang="de-DE"/>
              <a:t> Peter, 48 Jahre, Tierarzt</a:t>
            </a:r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Rolle:</a:t>
            </a:r>
            <a:r>
              <a:rPr lang="de-DE"/>
              <a:t> Patient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Hobbys:</a:t>
            </a:r>
            <a:r>
              <a:rPr lang="de-DE"/>
              <a:t> Kochen, Schwimmen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Skills:</a:t>
            </a:r>
            <a:r>
              <a:rPr lang="de-DE"/>
              <a:t> Tierpflege, guter Koch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Ziele:</a:t>
            </a:r>
            <a:r>
              <a:rPr lang="de-DE"/>
              <a:t> Erinnerung an Medikamenteneinnahme und Arzttermine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Pain points:</a:t>
            </a:r>
            <a:r>
              <a:rPr lang="de-DE"/>
              <a:t> neue Bekanntschaften, laute Geräusche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US" b="1"/>
              <a:t>Mobile Kenntnisse:</a:t>
            </a:r>
            <a:r>
              <a:rPr lang="en-US"/>
              <a:t> Telefonieren, SMS</a:t>
            </a:r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US" b="1"/>
              <a:t>Einstellung:</a:t>
            </a:r>
            <a:r>
              <a:rPr lang="en-US"/>
              <a:t> Skeptisch gegenüber Apps für die Phobie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68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fühlt sich nicht gut, aber der Therapeut ist nicht verfügbar.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kann im System verfügbare Kontaktpersonen sehen.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kann die Kontaktperson anrufen…</a:t>
            </a:r>
          </a:p>
          <a:p>
            <a:pPr marL="171450" indent="-171450">
              <a:buFontTx/>
              <a:buChar char="-"/>
            </a:pPr>
            <a:r>
              <a:rPr lang="de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oder einen Chat öffnen.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fühlt sich wieder besser.</a:t>
            </a:r>
          </a:p>
          <a:p>
            <a:pPr marL="171450" indent="-171450">
              <a:buFontTx/>
              <a:buChar char="-"/>
            </a:pPr>
            <a:r>
              <a:rPr lang="de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Konsultationen werden dokumentiert.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450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/>
              <a:t>Titelseite mit Bild</a:t>
            </a: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 err="1"/>
              <a:t>Bild</a:t>
            </a:r>
            <a:r>
              <a:rPr lang="de-DE" noProof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30.10.2019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30.10.2019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econsign.com/blog/buying-software/" TargetMode="External"/><Relationship Id="rId2" Type="http://schemas.openxmlformats.org/officeDocument/2006/relationships/hyperlink" Target="http://seniorcarepsychological.com/social-anxiety-disorder-social-phobia-symptoms-diagnosis-and-treatment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e.wikipedia.org/wiki/Anonymous_(Kollektiv)" TargetMode="External"/><Relationship Id="rId4" Type="http://schemas.openxmlformats.org/officeDocument/2006/relationships/hyperlink" Target="https://kommunikation-lernen.de/soziale-phobie-te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D1EEE4F2-FEBE-4506-AB6F-B646D9B5D3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1923" b="16287"/>
          <a:stretch/>
        </p:blipFill>
        <p:spPr bwMode="auto">
          <a:xfrm>
            <a:off x="20" y="1692000"/>
            <a:ext cx="7631980" cy="2808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>
                <a:solidFill>
                  <a:srgbClr val="697D91"/>
                </a:solidFill>
                <a:ea typeface="MS PGothic"/>
              </a:rPr>
              <a:t>Patient mit sozialer Angststörung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162070"/>
            <a:ext cx="10900973" cy="864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sz="2000">
                <a:solidFill>
                  <a:srgbClr val="697D91"/>
                </a:solidFill>
                <a:ea typeface="MS PGothic"/>
              </a:rPr>
              <a:t>Gruppe Rot: </a:t>
            </a:r>
            <a:r>
              <a:rPr lang="de-DE">
                <a:ea typeface="MS PGothic"/>
              </a:rPr>
              <a:t>T.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Wacker, </a:t>
            </a:r>
            <a:r>
              <a:rPr lang="de-DE">
                <a:ea typeface="MS PGothic"/>
              </a:rPr>
              <a:t>A. </a:t>
            </a:r>
            <a:r>
              <a:rPr lang="de-DE" sz="2000" err="1">
                <a:solidFill>
                  <a:srgbClr val="697D91"/>
                </a:solidFill>
                <a:ea typeface="MS PGothic"/>
              </a:rPr>
              <a:t>Khalife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S.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Neuenschwander, </a:t>
            </a:r>
            <a:r>
              <a:rPr lang="de-DE">
                <a:ea typeface="MS PGothic"/>
              </a:rPr>
              <a:t>P. </a:t>
            </a:r>
            <a:r>
              <a:rPr lang="de-DE" sz="2000" err="1">
                <a:solidFill>
                  <a:srgbClr val="697D91"/>
                </a:solidFill>
                <a:ea typeface="MS PGothic"/>
              </a:rPr>
              <a:t>Romao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S. Regli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F.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Gashi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Font typeface="MS PGothic" panose="020B0600070205080204" pitchFamily="34" charset="-128"/>
              <a:buChar char="▶"/>
            </a:pPr>
            <a:r>
              <a:rPr lang="de-DE" sz="1200" dirty="0">
                <a:solidFill>
                  <a:srgbClr val="697D91"/>
                </a:solidFill>
              </a:rPr>
              <a:t>BTX8081 Software Engineering and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6A313C6-AFA3-486A-AFE9-5643BC8AED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8235" y="980456"/>
            <a:ext cx="3680887" cy="508825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 dirty="0">
                <a:ea typeface="MS PGothic"/>
              </a:rPr>
              <a:t>Prototyp - Kontaktaufnahme</a:t>
            </a:r>
            <a:endParaRPr lang="de-DE" dirty="0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FF60CE8-28CF-40AC-8B45-4B8C6441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10" y="980455"/>
            <a:ext cx="3714777" cy="5122627"/>
          </a:xfrm>
          <a:prstGeom prst="rect">
            <a:avLst/>
          </a:prstGeom>
        </p:spPr>
      </p:pic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D02E1C29-479C-4BE1-A0AB-3AF0A4D4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085" y="899999"/>
            <a:ext cx="3716326" cy="5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4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4625424-4E35-41EE-AD9F-802B15E116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CH"/>
          </a:p>
          <a:p>
            <a:endParaRPr lang="de-CH"/>
          </a:p>
          <a:p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06D182-2C37-46FB-BDA1-18403E578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Storyboard - Tagebuch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C359B7-5996-4F3A-B397-D6529B5823AC}"/>
              </a:ext>
            </a:extLst>
          </p:cNvPr>
          <p:cNvPicPr/>
          <p:nvPr/>
        </p:nvPicPr>
        <p:blipFill rotWithShape="1">
          <a:blip r:embed="rId2"/>
          <a:srcRect l="1086" t="2394" b="1550"/>
          <a:stretch/>
        </p:blipFill>
        <p:spPr>
          <a:xfrm>
            <a:off x="2594113" y="1251540"/>
            <a:ext cx="7200000" cy="468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9B8209-C069-484F-84D0-17E6D714F631}"/>
              </a:ext>
            </a:extLst>
          </p:cNvPr>
          <p:cNvPicPr/>
          <p:nvPr/>
        </p:nvPicPr>
        <p:blipFill rotWithShape="1">
          <a:blip r:embed="rId3"/>
          <a:srcRect l="967" t="1503" b="1229"/>
          <a:stretch/>
        </p:blipFill>
        <p:spPr>
          <a:xfrm>
            <a:off x="2663687" y="1321904"/>
            <a:ext cx="7130426" cy="45521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A7590F-06F9-4B21-82B5-053796BB30A3}"/>
              </a:ext>
            </a:extLst>
          </p:cNvPr>
          <p:cNvPicPr/>
          <p:nvPr/>
        </p:nvPicPr>
        <p:blipFill rotWithShape="1">
          <a:blip r:embed="rId4"/>
          <a:srcRect l="1917" t="1272" b="1399"/>
          <a:stretch/>
        </p:blipFill>
        <p:spPr>
          <a:xfrm>
            <a:off x="2888041" y="1264390"/>
            <a:ext cx="6612144" cy="44433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E0B694-0D7F-4A7B-9BA1-9314BF57EA23}"/>
              </a:ext>
            </a:extLst>
          </p:cNvPr>
          <p:cNvPicPr/>
          <p:nvPr/>
        </p:nvPicPr>
        <p:blipFill rotWithShape="1">
          <a:blip r:embed="rId5"/>
          <a:srcRect t="3236"/>
          <a:stretch/>
        </p:blipFill>
        <p:spPr>
          <a:xfrm>
            <a:off x="2775640" y="1561672"/>
            <a:ext cx="6612143" cy="42403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BF39AE7-FFCC-42CF-B139-E72462C454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13762" y="1251540"/>
            <a:ext cx="6781870" cy="45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DAA9D78F-89EF-4F6D-8ECE-AC4C8011AE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795" t="18339" r="260" b="346"/>
          <a:stretch/>
        </p:blipFill>
        <p:spPr>
          <a:xfrm rot="5400000">
            <a:off x="-458004" y="1939673"/>
            <a:ext cx="5208284" cy="337787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 dirty="0">
                <a:ea typeface="MS PGothic"/>
              </a:rPr>
              <a:t>Prototyp - Tagebuch</a:t>
            </a:r>
            <a:endParaRPr lang="de-DE" dirty="0"/>
          </a:p>
        </p:txBody>
      </p:sp>
      <p:pic>
        <p:nvPicPr>
          <p:cNvPr id="6" name="Grafik 6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3AE8060-60E9-4A1D-AD53-0D8C89F8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3" t="15954" r="3715" b="8783"/>
          <a:stretch/>
        </p:blipFill>
        <p:spPr>
          <a:xfrm rot="5340000">
            <a:off x="3467143" y="1943622"/>
            <a:ext cx="5237135" cy="3306185"/>
          </a:xfrm>
          <a:prstGeom prst="rect">
            <a:avLst/>
          </a:prstGeom>
        </p:spPr>
      </p:pic>
      <p:pic>
        <p:nvPicPr>
          <p:cNvPr id="8" name="Grafik 8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19DC587E-1226-410F-B33A-C0A0DF2A6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8" t="15767" r="2859" b="10451"/>
          <a:stretch/>
        </p:blipFill>
        <p:spPr>
          <a:xfrm rot="5340000">
            <a:off x="7405526" y="1949241"/>
            <a:ext cx="5231516" cy="32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 dirty="0">
                <a:ea typeface="MS PGothic"/>
              </a:rPr>
              <a:t>Prototyp - Tagebuch</a:t>
            </a:r>
            <a:endParaRPr lang="de-DE" dirty="0"/>
          </a:p>
        </p:txBody>
      </p:sp>
      <p:pic>
        <p:nvPicPr>
          <p:cNvPr id="7" name="Grafik 8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7FAE4B03-DD8B-4693-BD22-975CCB5B9C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46" t="12445" r="1357" b="9354"/>
          <a:stretch/>
        </p:blipFill>
        <p:spPr>
          <a:xfrm rot="5400000">
            <a:off x="-535997" y="1970959"/>
            <a:ext cx="5226409" cy="3240015"/>
          </a:xfrm>
        </p:spPr>
      </p:pic>
      <p:pic>
        <p:nvPicPr>
          <p:cNvPr id="10" name="Grafik 10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D6429A39-E0D5-4804-81EA-2D17B487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" t="9517" r="4097" b="12454"/>
          <a:stretch/>
        </p:blipFill>
        <p:spPr>
          <a:xfrm rot="5400000">
            <a:off x="3419291" y="1990062"/>
            <a:ext cx="5264603" cy="3240000"/>
          </a:xfrm>
          <a:prstGeom prst="rect">
            <a:avLst/>
          </a:prstGeom>
        </p:spPr>
      </p:pic>
      <p:pic>
        <p:nvPicPr>
          <p:cNvPr id="12" name="Grafik 1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98C995D6-37D8-4DD5-B111-E734C1F75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" t="10739" r="2274" b="8054"/>
          <a:stretch/>
        </p:blipFill>
        <p:spPr>
          <a:xfrm rot="5400000">
            <a:off x="7491523" y="1973616"/>
            <a:ext cx="517707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A17FFD-3B25-4E3B-A02E-AFBFC2485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  <p:pic>
        <p:nvPicPr>
          <p:cNvPr id="1026" name="Picture 2" descr="Bildergebnis für software questions">
            <a:extLst>
              <a:ext uri="{FF2B5EF4-FFF2-40B4-BE49-F238E27FC236}">
                <a16:creationId xmlns:a16="http://schemas.microsoft.com/office/drawing/2014/main" id="{F95FC03B-835A-405C-A844-24678BEB53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1035050"/>
            <a:ext cx="717826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6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1DAA9-C4FA-458E-A80E-7B5EE6C739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Vielen Dank für Ihre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9A565A-88E2-4928-96B6-CEAAA06AA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D92EC-F8BF-421C-AA2D-973FCC20C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MS PGothic" panose="020B0600070205080204" pitchFamily="34" charset="-128"/>
              <a:buChar char="▶"/>
            </a:pPr>
            <a:r>
              <a:rPr lang="de-DE">
                <a:ea typeface="MS PGothic"/>
              </a:rPr>
              <a:t>BTX8081 Software Engineering and Design</a:t>
            </a:r>
            <a:endParaRPr lang="de-DE"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2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7F37C2B-5BF7-405B-9F9E-249EB8EB22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>
                <a:hlinkClick r:id="rId2"/>
              </a:rPr>
              <a:t>http://seniorcarepsychological.com/social-anxiety-disorder-social-phobia-symptoms-diagnosis-and-treatment/</a:t>
            </a:r>
            <a:r>
              <a:rPr lang="de-CH" dirty="0"/>
              <a:t> (Folie 1, 30.10.2019)</a:t>
            </a:r>
            <a:endParaRPr lang="de-CH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de-CH" dirty="0">
                <a:hlinkClick r:id="rId4"/>
              </a:rPr>
              <a:t>https://kommunikation-lernen.de/soziale-phobie-test/</a:t>
            </a:r>
            <a:r>
              <a:rPr lang="de-CH" dirty="0"/>
              <a:t> (Folie 3, 30.10.2019)</a:t>
            </a:r>
          </a:p>
          <a:p>
            <a:pPr>
              <a:lnSpc>
                <a:spcPct val="150000"/>
              </a:lnSpc>
            </a:pPr>
            <a:r>
              <a:rPr lang="de-CH" dirty="0">
                <a:hlinkClick r:id="rId5"/>
              </a:rPr>
              <a:t>https://de.wikipedia.org/wiki/Anonymous_(Kollektiv)</a:t>
            </a:r>
            <a:r>
              <a:rPr lang="de-CH" dirty="0"/>
              <a:t> (Folie 4, 30.10.2019)</a:t>
            </a:r>
            <a:endParaRPr lang="de-CH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de-CH" dirty="0">
                <a:hlinkClick r:id="rId3"/>
              </a:rPr>
              <a:t>https://www.simpleconsign.com/blog/buying-software/</a:t>
            </a:r>
            <a:r>
              <a:rPr lang="de-CH" dirty="0"/>
              <a:t> (Folie 14, 30.10.2019)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E8851A-5DAF-44B2-8EBF-736384642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Quellen (Bilder)</a:t>
            </a:r>
          </a:p>
        </p:txBody>
      </p:sp>
    </p:spTree>
    <p:extLst>
      <p:ext uri="{BB962C8B-B14F-4D97-AF65-F5344CB8AC3E}">
        <p14:creationId xmlns:p14="http://schemas.microsoft.com/office/powerpoint/2010/main" val="350022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tIns="4572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CH" sz="3000">
                <a:solidFill>
                  <a:srgbClr val="697D91"/>
                </a:solidFill>
              </a:rPr>
              <a:t>Inhalt</a:t>
            </a:r>
          </a:p>
        </p:txBody>
      </p:sp>
      <p:graphicFrame>
        <p:nvGraphicFramePr>
          <p:cNvPr id="10248" name="Inhaltsplatzhalter 1">
            <a:extLst>
              <a:ext uri="{FF2B5EF4-FFF2-40B4-BE49-F238E27FC236}">
                <a16:creationId xmlns:a16="http://schemas.microsoft.com/office/drawing/2014/main" id="{C5CE9240-3C25-4E89-A7D4-3EA58F4E22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7700448"/>
              </p:ext>
            </p:extLst>
          </p:nvPr>
        </p:nvGraphicFramePr>
        <p:xfrm>
          <a:off x="457200" y="1332000"/>
          <a:ext cx="11249025" cy="47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24D495-D1BB-48B9-815E-6D89CA281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Was ist Sozialphobie?</a:t>
            </a:r>
          </a:p>
          <a:p>
            <a:pPr marL="271145" indent="-271145"/>
            <a:endParaRPr lang="de-DE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5DF631-EA8B-42C7-84D5-6A3AC0D59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Problemstellung</a:t>
            </a:r>
            <a:endParaRPr lang="de-DE" err="1"/>
          </a:p>
        </p:txBody>
      </p:sp>
      <p:pic>
        <p:nvPicPr>
          <p:cNvPr id="4" name="Grafik 4" descr="Ein Bild, das dunkel, weiß, Ebene, Licht enthält.&#10;&#10;Mit sehr hoher Zuverlässigkeit generierte Beschreibung">
            <a:extLst>
              <a:ext uri="{FF2B5EF4-FFF2-40B4-BE49-F238E27FC236}">
                <a16:creationId xmlns:a16="http://schemas.microsoft.com/office/drawing/2014/main" id="{CF3276C8-2C85-4F08-B4C9-D723DD71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00" y="1892732"/>
            <a:ext cx="4065452" cy="2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24D495-D1BB-48B9-815E-6D89CA281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Treffen vereinbart via Telefon</a:t>
            </a:r>
          </a:p>
          <a:p>
            <a:pPr marL="271145" indent="-271145"/>
            <a:endParaRPr lang="de-DE">
              <a:ea typeface="MS PGothic"/>
            </a:endParaRPr>
          </a:p>
          <a:p>
            <a:pPr marL="271145" indent="-271145"/>
            <a:r>
              <a:rPr lang="de-DE">
                <a:ea typeface="MS PGothic"/>
              </a:rPr>
              <a:t>Anonym</a:t>
            </a:r>
          </a:p>
          <a:p>
            <a:pPr marL="271145" indent="-271145"/>
            <a:r>
              <a:rPr lang="de-DE">
                <a:ea typeface="MS PGothic"/>
              </a:rPr>
              <a:t>20-jährig</a:t>
            </a:r>
            <a:endParaRPr lang="de-DE"/>
          </a:p>
          <a:p>
            <a:pPr marL="271145" indent="-271145"/>
            <a:r>
              <a:rPr lang="de-DE">
                <a:ea typeface="MS PGothic"/>
              </a:rPr>
              <a:t>Ausbildung im digitalen Bereich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5DF631-EA8B-42C7-84D5-6A3AC0D59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Interview</a:t>
            </a:r>
            <a:endParaRPr lang="de-DE" err="1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E311624-BC46-4619-85CA-2218076E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84" y="1335739"/>
            <a:ext cx="38130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D3FCBB-C06D-4742-9E29-787EE3CABD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 dirty="0">
                <a:ea typeface="MS PGothic"/>
              </a:rPr>
              <a:t>Führen Sie über Ihre Ängste ein Tagebuch? Waren diese eventuell hilfreich bei den Therapie-Sitzungen?</a:t>
            </a:r>
          </a:p>
          <a:p>
            <a:pPr lvl="1"/>
            <a:r>
              <a:rPr lang="de-DE" dirty="0">
                <a:ea typeface="MS PGothic"/>
              </a:rPr>
              <a:t>Sicher hilfreich</a:t>
            </a:r>
          </a:p>
          <a:p>
            <a:pPr lvl="1"/>
            <a:r>
              <a:rPr lang="de-DE" dirty="0">
                <a:ea typeface="MS PGothic"/>
              </a:rPr>
              <a:t>Gefühle vor, nach und während den Angstzuständen</a:t>
            </a:r>
          </a:p>
          <a:p>
            <a:pPr lvl="1"/>
            <a:r>
              <a:rPr lang="de-DE" dirty="0">
                <a:ea typeface="MS PGothic"/>
              </a:rPr>
              <a:t>Routinen</a:t>
            </a:r>
            <a:endParaRPr lang="de-DE" dirty="0"/>
          </a:p>
          <a:p>
            <a:pPr lvl="1"/>
            <a:endParaRPr lang="de-DE" dirty="0">
              <a:ea typeface="MS PGothic"/>
            </a:endParaRPr>
          </a:p>
          <a:p>
            <a:pPr marL="271145" indent="-271145"/>
            <a:r>
              <a:rPr lang="de-DE" dirty="0">
                <a:ea typeface="MS PGothic"/>
              </a:rPr>
              <a:t>Haben Sie das Bedürfnis, einen ärztlichen Kontakt zu haben, welchen Sie zu jeder Zeit anrufen können, sogenannte «</a:t>
            </a:r>
            <a:r>
              <a:rPr lang="de-DE" dirty="0" err="1">
                <a:ea typeface="MS PGothic"/>
              </a:rPr>
              <a:t>Unreasable</a:t>
            </a:r>
            <a:r>
              <a:rPr lang="de-DE" dirty="0">
                <a:ea typeface="MS PGothic"/>
              </a:rPr>
              <a:t> </a:t>
            </a:r>
            <a:r>
              <a:rPr lang="de-DE" dirty="0" err="1">
                <a:ea typeface="MS PGothic"/>
              </a:rPr>
              <a:t>Demands</a:t>
            </a:r>
            <a:r>
              <a:rPr lang="de-DE" dirty="0">
                <a:ea typeface="MS PGothic"/>
              </a:rPr>
              <a:t>»?</a:t>
            </a:r>
            <a:endParaRPr lang="de-DE" dirty="0"/>
          </a:p>
          <a:p>
            <a:pPr lvl="1"/>
            <a:r>
              <a:rPr lang="de-DE" dirty="0">
                <a:ea typeface="MS PGothic"/>
              </a:rPr>
              <a:t>Psychiaterin jederzeit erreichbar per Telefon</a:t>
            </a:r>
          </a:p>
          <a:p>
            <a:pPr lvl="1"/>
            <a:r>
              <a:rPr lang="de-DE" dirty="0">
                <a:ea typeface="MS PGothic"/>
              </a:rPr>
              <a:t>Falls besetzt, warten</a:t>
            </a:r>
            <a:endParaRPr lang="de-DE" dirty="0"/>
          </a:p>
          <a:p>
            <a:pPr marL="271145" indent="-271145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3E552-97CD-46CA-825B-078175884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Wichtige Interviewfragen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49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CA4C92-96A7-477E-A160-D0A20A60F9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Sie haben ja eine Therapie gemacht. Gab es da Probleme bezüglich Termine? Wurden welche verschoben oder konnten einige nicht wahrgenommen werden?</a:t>
            </a:r>
            <a:endParaRPr lang="de-DE"/>
          </a:p>
          <a:p>
            <a:pPr lvl="1"/>
            <a:r>
              <a:rPr lang="de-DE">
                <a:ea typeface="MS PGothic"/>
              </a:rPr>
              <a:t>Keine Verschiebungen</a:t>
            </a:r>
            <a:endParaRPr lang="de-DE"/>
          </a:p>
          <a:p>
            <a:pPr lvl="1"/>
            <a:r>
              <a:rPr lang="de-DE">
                <a:ea typeface="MS PGothic"/>
              </a:rPr>
              <a:t>Teilweise kurzfristige Termine wahrgenommen</a:t>
            </a:r>
            <a:br>
              <a:rPr lang="de-DE"/>
            </a:br>
            <a:r>
              <a:rPr lang="de-DE">
                <a:ea typeface="MS PGothic"/>
              </a:rPr>
              <a:t> </a:t>
            </a:r>
            <a:br>
              <a:rPr lang="de-DE"/>
            </a:b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E9E15B-ADB9-4D4D-8E2D-2949CE083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Wichtige Interviewfragen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78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C3F20-7986-4F46-BC26-13F0DA0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" dirty="0">
                <a:ea typeface="MS PGothic"/>
              </a:rPr>
              <a:t>Wichtigste Funktionalitäten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076FA7-36A3-4389-A710-3BE8C99C2DE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1108248"/>
            <a:ext cx="11249025" cy="5011752"/>
          </a:xfrm>
        </p:spPr>
        <p:txBody>
          <a:bodyPr lIns="0" rIns="0" anchor="t"/>
          <a:lstStyle/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de" dirty="0">
                <a:ea typeface="MS PGothic"/>
              </a:rPr>
              <a:t>Tagebuch</a:t>
            </a:r>
            <a:endParaRPr lang="de-DE" dirty="0">
              <a:ea typeface="MS PGothic"/>
            </a:endParaRPr>
          </a:p>
          <a:p>
            <a:pPr marL="271145" indent="-271145">
              <a:lnSpc>
                <a:spcPct val="200000"/>
              </a:lnSpc>
              <a:spcBef>
                <a:spcPts val="800"/>
              </a:spcBef>
            </a:pPr>
            <a:r>
              <a:rPr lang="de-CH" dirty="0">
                <a:ea typeface="MS PGothic"/>
              </a:rPr>
              <a:t>Notfallkontakte</a:t>
            </a:r>
            <a:endParaRPr lang="de" dirty="0">
              <a:ea typeface="MS PGothic"/>
            </a:endParaRPr>
          </a:p>
          <a:p>
            <a:pPr marL="271145" indent="-271145">
              <a:lnSpc>
                <a:spcPct val="200000"/>
              </a:lnSpc>
              <a:spcBef>
                <a:spcPts val="800"/>
              </a:spcBef>
            </a:pPr>
            <a:r>
              <a:rPr lang="de" dirty="0">
                <a:ea typeface="MS PGothic"/>
              </a:rPr>
              <a:t>Übungen für Akutsituationen</a:t>
            </a:r>
          </a:p>
          <a:p>
            <a:pPr marL="271145" indent="-271145">
              <a:lnSpc>
                <a:spcPct val="200000"/>
              </a:lnSpc>
              <a:spcBef>
                <a:spcPts val="800"/>
              </a:spcBef>
            </a:pPr>
            <a:r>
              <a:rPr lang="de" dirty="0">
                <a:ea typeface="MS PGothic"/>
              </a:rPr>
              <a:t>Neuen Termin erfassen</a:t>
            </a:r>
          </a:p>
          <a:p>
            <a:pPr marL="271145" indent="-271145">
              <a:lnSpc>
                <a:spcPct val="200000"/>
              </a:lnSpc>
              <a:spcBef>
                <a:spcPts val="800"/>
              </a:spcBef>
            </a:pPr>
            <a:r>
              <a:rPr lang="de" dirty="0">
                <a:ea typeface="MS PGothic"/>
              </a:rPr>
              <a:t>Terminerinnerung</a:t>
            </a:r>
          </a:p>
          <a:p>
            <a:pPr marL="271145" indent="-271145">
              <a:lnSpc>
                <a:spcPct val="200000"/>
              </a:lnSpc>
              <a:spcBef>
                <a:spcPts val="800"/>
              </a:spcBef>
            </a:pPr>
            <a:r>
              <a:rPr lang="de" dirty="0">
                <a:ea typeface="MS PGothic"/>
              </a:rPr>
              <a:t>Neues Rezept einscannen</a:t>
            </a:r>
            <a:endParaRPr lang="de-DE" dirty="0">
              <a:ea typeface="MS PGothic"/>
            </a:endParaRPr>
          </a:p>
          <a:p>
            <a:pPr marL="271145" indent="-271145">
              <a:lnSpc>
                <a:spcPct val="150000"/>
              </a:lnSpc>
              <a:spcBef>
                <a:spcPts val="800"/>
              </a:spcBef>
            </a:pPr>
            <a:endParaRPr lang="de" dirty="0">
              <a:ea typeface="MS PGothic"/>
            </a:endParaRPr>
          </a:p>
          <a:p>
            <a:pPr marL="271145" indent="-271145">
              <a:lnSpc>
                <a:spcPct val="150000"/>
              </a:lnSpc>
              <a:spcBef>
                <a:spcPts val="800"/>
              </a:spcBef>
            </a:pPr>
            <a:endParaRPr lang="de" dirty="0">
              <a:ea typeface="MS PGothic"/>
            </a:endParaRPr>
          </a:p>
          <a:p>
            <a:pPr marL="271145" indent="-271145">
              <a:lnSpc>
                <a:spcPct val="150000"/>
              </a:lnSpc>
              <a:spcBef>
                <a:spcPts val="800"/>
              </a:spcBef>
            </a:pPr>
            <a:endParaRPr lang="de-DE" dirty="0"/>
          </a:p>
          <a:p>
            <a:pPr marL="271145" indent="-271145">
              <a:lnSpc>
                <a:spcPct val="150000"/>
              </a:lnSpc>
              <a:spcBef>
                <a:spcPts val="800"/>
              </a:spcBef>
            </a:pPr>
            <a:endParaRPr lang="de-DE" dirty="0"/>
          </a:p>
        </p:txBody>
      </p:sp>
      <p:pic>
        <p:nvPicPr>
          <p:cNvPr id="5" name="Grafik 5" descr="Geöffnetes Buch">
            <a:extLst>
              <a:ext uri="{FF2B5EF4-FFF2-40B4-BE49-F238E27FC236}">
                <a16:creationId xmlns:a16="http://schemas.microsoft.com/office/drawing/2014/main" id="{B76275B9-8585-4E92-B944-A571C1ED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1975" y="1031147"/>
            <a:ext cx="913671" cy="914400"/>
          </a:xfrm>
          <a:prstGeom prst="rect">
            <a:avLst/>
          </a:prstGeom>
        </p:spPr>
      </p:pic>
      <p:pic>
        <p:nvPicPr>
          <p:cNvPr id="9" name="Grafik 9" descr="Glocke">
            <a:extLst>
              <a:ext uri="{FF2B5EF4-FFF2-40B4-BE49-F238E27FC236}">
                <a16:creationId xmlns:a16="http://schemas.microsoft.com/office/drawing/2014/main" id="{40372AC4-B48A-44AA-955E-191DFE1F9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0267" y="3500947"/>
            <a:ext cx="913671" cy="914400"/>
          </a:xfrm>
          <a:prstGeom prst="rect">
            <a:avLst/>
          </a:prstGeom>
        </p:spPr>
      </p:pic>
      <p:pic>
        <p:nvPicPr>
          <p:cNvPr id="11" name="Grafik 11" descr="Warnung">
            <a:extLst>
              <a:ext uri="{FF2B5EF4-FFF2-40B4-BE49-F238E27FC236}">
                <a16:creationId xmlns:a16="http://schemas.microsoft.com/office/drawing/2014/main" id="{D05EA1C1-937C-45D4-9D33-8BA5F5F76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0267" y="2402050"/>
            <a:ext cx="913671" cy="914400"/>
          </a:xfrm>
          <a:prstGeom prst="rect">
            <a:avLst/>
          </a:prstGeom>
        </p:spPr>
      </p:pic>
      <p:pic>
        <p:nvPicPr>
          <p:cNvPr id="13" name="Grafik 13" descr="Medizin">
            <a:extLst>
              <a:ext uri="{FF2B5EF4-FFF2-40B4-BE49-F238E27FC236}">
                <a16:creationId xmlns:a16="http://schemas.microsoft.com/office/drawing/2014/main" id="{097C5C17-652E-4A88-9A7F-B47904157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0267" y="4810473"/>
            <a:ext cx="9136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6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838A2-C1F1-4DF8-A47C-F53194E1E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>
                <a:solidFill>
                  <a:srgbClr val="697D91"/>
                </a:solidFill>
              </a:rPr>
              <a:t>Persona</a:t>
            </a:r>
          </a:p>
        </p:txBody>
      </p:sp>
      <p:pic>
        <p:nvPicPr>
          <p:cNvPr id="3" name="Grafik 4" descr="Männliches Profil">
            <a:extLst>
              <a:ext uri="{FF2B5EF4-FFF2-40B4-BE49-F238E27FC236}">
                <a16:creationId xmlns:a16="http://schemas.microsoft.com/office/drawing/2014/main" id="{3A41AC0A-DF7C-475B-9112-8279965E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941" r="14004"/>
          <a:stretch/>
        </p:blipFill>
        <p:spPr>
          <a:xfrm>
            <a:off x="500675" y="900000"/>
            <a:ext cx="2464420" cy="357944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6FFCF5-9A71-4501-936C-A98514CD5D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2945" y="900000"/>
            <a:ext cx="8088206" cy="3794663"/>
          </a:xfrm>
          <a:prstGeom prst="rect">
            <a:avLst/>
          </a:prstGeom>
        </p:spPr>
        <p:txBody>
          <a:bodyPr lIns="0" rIns="0" anchor="t">
            <a:normAutofit fontScale="92500" lnSpcReduction="10000"/>
          </a:bodyPr>
          <a:lstStyle/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Persona:</a:t>
            </a:r>
            <a:r>
              <a:rPr lang="de-DE" sz="2400">
                <a:ea typeface="MS PGothic"/>
              </a:rPr>
              <a:t> Peter, 48 Jahre, Tierarzt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Rolle:</a:t>
            </a:r>
            <a:r>
              <a:rPr lang="de-DE" sz="2400">
                <a:ea typeface="MS PGothic"/>
              </a:rPr>
              <a:t> Patient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Hobbys:</a:t>
            </a:r>
            <a:r>
              <a:rPr lang="de-DE" sz="2400">
                <a:ea typeface="MS PGothic"/>
              </a:rPr>
              <a:t> Kochen, Schwimmen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Skills:</a:t>
            </a:r>
            <a:r>
              <a:rPr lang="de-DE" sz="2400">
                <a:ea typeface="MS PGothic"/>
              </a:rPr>
              <a:t> Tierpflege, guter Koch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Ziele:</a:t>
            </a:r>
            <a:r>
              <a:rPr lang="de-DE" sz="2400">
                <a:ea typeface="MS PGothic"/>
              </a:rPr>
              <a:t> Erinnerung an Medikamenteneinnahme und Arzttermine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Pain </a:t>
            </a:r>
            <a:r>
              <a:rPr lang="de-DE" sz="2400" b="1" err="1">
                <a:ea typeface="MS PGothic"/>
              </a:rPr>
              <a:t>points</a:t>
            </a:r>
            <a:r>
              <a:rPr lang="de-DE" sz="2400" b="1">
                <a:ea typeface="MS PGothic"/>
              </a:rPr>
              <a:t>:</a:t>
            </a:r>
            <a:r>
              <a:rPr lang="de-DE" sz="2400">
                <a:ea typeface="MS PGothic"/>
              </a:rPr>
              <a:t> neue Bekanntschaften, laute Geräusche</a:t>
            </a:r>
            <a:endParaRPr lang="en-US" sz="2400">
              <a:ea typeface="MS PGothic"/>
            </a:endParaRPr>
          </a:p>
          <a:p>
            <a:pPr marL="271145" indent="-271145">
              <a:lnSpc>
                <a:spcPct val="110000"/>
              </a:lnSpc>
            </a:pPr>
            <a:r>
              <a:rPr lang="en-US" sz="2400" b="1">
                <a:ea typeface="MS PGothic"/>
              </a:rPr>
              <a:t>Mobile </a:t>
            </a:r>
            <a:r>
              <a:rPr lang="en-US" sz="2400" b="1" err="1">
                <a:ea typeface="MS PGothic"/>
              </a:rPr>
              <a:t>Kenntnisse</a:t>
            </a:r>
            <a:r>
              <a:rPr lang="en-US" sz="2400" b="1">
                <a:ea typeface="MS PGothic"/>
              </a:rPr>
              <a:t>:</a:t>
            </a:r>
            <a:r>
              <a:rPr lang="en-US" sz="2400">
                <a:ea typeface="MS PGothic"/>
              </a:rPr>
              <a:t> </a:t>
            </a:r>
            <a:r>
              <a:rPr lang="en-US" sz="2400" err="1">
                <a:ea typeface="MS PGothic"/>
              </a:rPr>
              <a:t>Telefonieren</a:t>
            </a:r>
            <a:r>
              <a:rPr lang="en-US" sz="2400">
                <a:ea typeface="MS PGothic"/>
              </a:rPr>
              <a:t>, SMS</a:t>
            </a:r>
          </a:p>
          <a:p>
            <a:pPr marL="271145" indent="-271145">
              <a:lnSpc>
                <a:spcPct val="110000"/>
              </a:lnSpc>
            </a:pPr>
            <a:r>
              <a:rPr lang="en-US" sz="2400" b="1" err="1">
                <a:ea typeface="MS PGothic"/>
              </a:rPr>
              <a:t>Einstellung</a:t>
            </a:r>
            <a:r>
              <a:rPr lang="en-US" sz="2400" b="1">
                <a:ea typeface="MS PGothic"/>
              </a:rPr>
              <a:t>:</a:t>
            </a:r>
            <a:r>
              <a:rPr lang="en-US" sz="2400">
                <a:ea typeface="MS PGothic"/>
              </a:rPr>
              <a:t> </a:t>
            </a:r>
            <a:r>
              <a:rPr lang="en-US" sz="2400" err="1">
                <a:ea typeface="MS PGothic"/>
              </a:rPr>
              <a:t>Skeptisch</a:t>
            </a:r>
            <a:r>
              <a:rPr lang="en-US" sz="2400">
                <a:ea typeface="MS PGothic"/>
              </a:rPr>
              <a:t> </a:t>
            </a:r>
            <a:r>
              <a:rPr lang="en-US" sz="2400" err="1">
                <a:ea typeface="MS PGothic"/>
              </a:rPr>
              <a:t>gegenüber</a:t>
            </a:r>
            <a:r>
              <a:rPr lang="en-US" sz="2400">
                <a:ea typeface="MS PGothic"/>
              </a:rPr>
              <a:t> Apps </a:t>
            </a:r>
            <a:r>
              <a:rPr lang="en-US" sz="2400" err="1">
                <a:ea typeface="MS PGothic"/>
              </a:rPr>
              <a:t>für</a:t>
            </a:r>
            <a:r>
              <a:rPr lang="en-US" sz="2400">
                <a:ea typeface="MS PGothic"/>
              </a:rPr>
              <a:t> die </a:t>
            </a:r>
            <a:r>
              <a:rPr lang="en-US" sz="2400" err="1">
                <a:ea typeface="MS PGothic"/>
              </a:rPr>
              <a:t>Phobie</a:t>
            </a:r>
            <a:endParaRPr lang="en-US" sz="2400"/>
          </a:p>
          <a:p>
            <a:pPr marL="271145" indent="-271145">
              <a:lnSpc>
                <a:spcPct val="90000"/>
              </a:lnSpc>
            </a:pP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759AF-6248-4A4C-8833-BA6E462038D3}"/>
              </a:ext>
            </a:extLst>
          </p:cNvPr>
          <p:cNvSpPr txBox="1"/>
          <p:nvPr/>
        </p:nvSpPr>
        <p:spPr>
          <a:xfrm>
            <a:off x="530925" y="4936703"/>
            <a:ext cx="11169804" cy="7694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dirty="0">
                <a:latin typeface="Lucida Sans"/>
                <a:ea typeface="MS PGothic"/>
                <a:cs typeface="Calibri"/>
              </a:rPr>
              <a:t>"Als Peter möchte ich eine praktische Erinnerung an die Medikamenteneinnahme sowie Arzttermine erhalten, da ich diese schnell vergesse."</a:t>
            </a:r>
            <a:endParaRPr lang="de-DE" sz="2200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189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51ECC2-E5F9-4248-9213-0C0795A3F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Storyboard - Kontaktaufnahme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93C827-B190-4247-B626-E663210C00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4" y="1273995"/>
            <a:ext cx="8496000" cy="4572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0477E3-23A7-46FB-92C6-7C206F0FEB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91" y="1273995"/>
            <a:ext cx="8496000" cy="457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F05E48-C249-42E9-977A-682BE4E08DF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98" y="1273995"/>
            <a:ext cx="8496000" cy="4572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10C01A-1E38-48F7-BEF1-9595A9FAB1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05" y="1273995"/>
            <a:ext cx="8496000" cy="4572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AE807D-B2DA-4FAD-9278-731292D505E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4" y="1273995"/>
            <a:ext cx="8496000" cy="457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252E29-41D7-48EE-9613-EC44D186CAD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2" y="1273995"/>
            <a:ext cx="84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e1a8bf75-a2bc-470e-a71e-5c20e7a2e3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13c5ad7ca0982f7eb25820f46f9f086f">
  <xsd:schema xmlns:xsd="http://www.w3.org/2001/XMLSchema" xmlns:xs="http://www.w3.org/2001/XMLSchema" xmlns:p="http://schemas.microsoft.com/office/2006/metadata/properties" xmlns:ns2="e1a8bf75-a2bc-470e-a71e-5c20e7a2e358" xmlns:ns3="2551ef7e-3b29-44d1-a8ad-ef34c26bfc60" targetNamespace="http://schemas.microsoft.com/office/2006/metadata/properties" ma:root="true" ma:fieldsID="fcc0b5209f19c7fe46f066f1e6bc8324" ns2:_="" ns3:_="">
    <xsd:import namespace="e1a8bf75-a2bc-470e-a71e-5c20e7a2e358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8bf75-a2bc-470e-a71e-5c20e7a2e358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e1a8bf75-a2bc-470e-a71e-5c20e7a2e358"/>
  </ds:schemaRefs>
</ds:datastoreItem>
</file>

<file path=customXml/itemProps3.xml><?xml version="1.0" encoding="utf-8"?>
<ds:datastoreItem xmlns:ds="http://schemas.openxmlformats.org/officeDocument/2006/customXml" ds:itemID="{F1D39131-99C1-48E7-B4D0-4AB1CD026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8bf75-a2bc-470e-a71e-5c20e7a2e358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344</Words>
  <Application>Microsoft Office PowerPoint</Application>
  <PresentationFormat>Benutzerdefiniert</PresentationFormat>
  <Paragraphs>87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MS PGothic</vt:lpstr>
      <vt:lpstr>Arial</vt:lpstr>
      <vt:lpstr>Calibri</vt:lpstr>
      <vt:lpstr>Lucida Grande</vt:lpstr>
      <vt:lpstr>Lucida Sans</vt:lpstr>
      <vt:lpstr>BFH_PPT_Vorlage_16-9</vt:lpstr>
      <vt:lpstr>Patient mit sozialer Angststörung</vt:lpstr>
      <vt:lpstr>Inhalt</vt:lpstr>
      <vt:lpstr>Problemstellung</vt:lpstr>
      <vt:lpstr>Interview</vt:lpstr>
      <vt:lpstr>Wichtige Interviewfragen</vt:lpstr>
      <vt:lpstr>Wichtige Interviewfragen</vt:lpstr>
      <vt:lpstr>Wichtigste Funktionalitäten</vt:lpstr>
      <vt:lpstr>Persona</vt:lpstr>
      <vt:lpstr>Storyboard - Kontaktaufnahme</vt:lpstr>
      <vt:lpstr>Prototyp - Kontaktaufnahme</vt:lpstr>
      <vt:lpstr>Storyboard - Tagebuch</vt:lpstr>
      <vt:lpstr>Prototyp - Tagebuch</vt:lpstr>
      <vt:lpstr>Prototyp - Tagebuch</vt:lpstr>
      <vt:lpstr>Fragen?</vt:lpstr>
      <vt:lpstr>Vielen Dank für Ihre Aufmerksamkeit!</vt:lpstr>
      <vt:lpstr>Quellen (Bilder)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Neuenschwander Stefanie</dc:creator>
  <dc:description> </dc:description>
  <cp:lastModifiedBy>Selina Regli</cp:lastModifiedBy>
  <cp:revision>1</cp:revision>
  <cp:lastPrinted>2013-08-23T11:57:04Z</cp:lastPrinted>
  <dcterms:created xsi:type="dcterms:W3CDTF">2019-10-29T14:46:32Z</dcterms:created>
  <dcterms:modified xsi:type="dcterms:W3CDTF">2019-10-30T13:33:34Z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